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98" r:id="rId2"/>
    <p:sldId id="301" r:id="rId3"/>
    <p:sldId id="409" r:id="rId4"/>
    <p:sldId id="411" r:id="rId5"/>
    <p:sldId id="412" r:id="rId6"/>
    <p:sldId id="418" r:id="rId7"/>
    <p:sldId id="415" r:id="rId8"/>
    <p:sldId id="416" r:id="rId9"/>
    <p:sldId id="417" r:id="rId10"/>
    <p:sldId id="3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Border" initials="E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0DB"/>
    <a:srgbClr val="20243E"/>
    <a:srgbClr val="A0CC3A"/>
    <a:srgbClr val="41497F"/>
    <a:srgbClr val="F8DFEE"/>
    <a:srgbClr val="747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9" autoAdjust="0"/>
    <p:restoredTop sz="94644"/>
  </p:normalViewPr>
  <p:slideViewPr>
    <p:cSldViewPr snapToGrid="0">
      <p:cViewPr>
        <p:scale>
          <a:sx n="53" d="100"/>
          <a:sy n="53" d="100"/>
        </p:scale>
        <p:origin x="-76" y="-9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 of Internet Users who claim</a:t>
            </a:r>
            <a:r>
              <a:rPr lang="en-US" baseline="0" dirty="0"/>
              <a:t> to enjoy each competition, UK (2021)</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Enjoyment</c:v>
                </c:pt>
              </c:strCache>
            </c:strRef>
          </c:tx>
          <c:spPr>
            <a:solidFill>
              <a:schemeClr val="accent1"/>
            </a:solidFill>
            <a:ln>
              <a:noFill/>
            </a:ln>
            <a:effectLst/>
          </c:spPr>
          <c:invertIfNegative val="0"/>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4-B4F1-4B92-9529-138FDDBBD919}"/>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B4F1-4B92-9529-138FDDBBD919}"/>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6-B4F1-4B92-9529-138FDDBBD919}"/>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7-B4F1-4B92-9529-138FDDBBD919}"/>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8-B4F1-4B92-9529-138FDDBBD919}"/>
              </c:ext>
            </c:extLst>
          </c:dPt>
          <c:dPt>
            <c:idx val="8"/>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9-B4F1-4B92-9529-138FDDBBD919}"/>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A-B4F1-4B92-9529-138FDDBBD919}"/>
              </c:ext>
            </c:extLst>
          </c:dPt>
          <c:dPt>
            <c:idx val="1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B-B4F1-4B92-9529-138FDDBBD919}"/>
              </c:ext>
            </c:extLst>
          </c:dPt>
          <c:dPt>
            <c:idx val="1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C-B4F1-4B92-9529-138FDDBBD919}"/>
              </c:ext>
            </c:extLst>
          </c:dPt>
          <c:dPt>
            <c:idx val="15"/>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E-B4F1-4B92-9529-138FDDBBD919}"/>
              </c:ext>
            </c:extLst>
          </c:dPt>
          <c:dPt>
            <c:idx val="1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F-B4F1-4B92-9529-138FDDBBD919}"/>
              </c:ext>
            </c:extLst>
          </c:dPt>
          <c:dPt>
            <c:idx val="18"/>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0-B4F1-4B92-9529-138FDDBBD919}"/>
              </c:ext>
            </c:extLst>
          </c:dPt>
          <c:dPt>
            <c:idx val="2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B4F1-4B92-9529-138FDDBBD919}"/>
              </c:ext>
            </c:extLst>
          </c:dPt>
          <c:dPt>
            <c:idx val="25"/>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1-B4F1-4B92-9529-138FDDBBD919}"/>
              </c:ext>
            </c:extLst>
          </c:dPt>
          <c:dPt>
            <c:idx val="2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2-B4F1-4B92-9529-138FDDBBD919}"/>
              </c:ext>
            </c:extLst>
          </c:dPt>
          <c:cat>
            <c:strRef>
              <c:f>Sheet1!$A$2:$A$52</c:f>
              <c:strCache>
                <c:ptCount val="51"/>
                <c:pt idx="0">
                  <c:v>English Premier League</c:v>
                </c:pt>
                <c:pt idx="1">
                  <c:v>UEFA Champions League</c:v>
                </c:pt>
                <c:pt idx="2">
                  <c:v>FIFA Football World Cup</c:v>
                </c:pt>
                <c:pt idx="3">
                  <c:v>FA Cup</c:v>
                </c:pt>
                <c:pt idx="4">
                  <c:v>UEFA Euros</c:v>
                </c:pt>
                <c:pt idx="5">
                  <c:v>UEFA Europa League</c:v>
                </c:pt>
                <c:pt idx="6">
                  <c:v>Summer Olympic Games</c:v>
                </c:pt>
                <c:pt idx="7">
                  <c:v>Wimbledon</c:v>
                </c:pt>
                <c:pt idx="8">
                  <c:v>Winter Olympic Games</c:v>
                </c:pt>
                <c:pt idx="9">
                  <c:v>Six Nations</c:v>
                </c:pt>
                <c:pt idx="10">
                  <c:v>Formula 1</c:v>
                </c:pt>
                <c:pt idx="11">
                  <c:v>Rugby Union World Cup</c:v>
                </c:pt>
                <c:pt idx="12">
                  <c:v>The Ashes</c:v>
                </c:pt>
                <c:pt idx="13">
                  <c:v>FIFA Club World Cup</c:v>
                </c:pt>
                <c:pt idx="14">
                  <c:v>UEFA Nations League</c:v>
                </c:pt>
                <c:pt idx="15">
                  <c:v>England Int'l Cricket</c:v>
                </c:pt>
                <c:pt idx="16">
                  <c:v>EFL Championship</c:v>
                </c:pt>
                <c:pt idx="17">
                  <c:v>ICC Cricket World Cup</c:v>
                </c:pt>
                <c:pt idx="18">
                  <c:v>World Athletics Championship</c:v>
                </c:pt>
                <c:pt idx="19">
                  <c:v>French Open</c:v>
                </c:pt>
                <c:pt idx="20">
                  <c:v>US Open</c:v>
                </c:pt>
                <c:pt idx="21">
                  <c:v>Australian Open</c:v>
                </c:pt>
                <c:pt idx="22">
                  <c:v>ICC World Twenty20</c:v>
                </c:pt>
                <c:pt idx="23">
                  <c:v>Paralympics</c:v>
                </c:pt>
                <c:pt idx="24">
                  <c:v>La Liga</c:v>
                </c:pt>
                <c:pt idx="25">
                  <c:v>British Open</c:v>
                </c:pt>
                <c:pt idx="26">
                  <c:v>Masters</c:v>
                </c:pt>
                <c:pt idx="27">
                  <c:v>English Premiership</c:v>
                </c:pt>
                <c:pt idx="28">
                  <c:v>FIFA Women's World Cup</c:v>
                </c:pt>
                <c:pt idx="29">
                  <c:v>Ryder Cup</c:v>
                </c:pt>
                <c:pt idx="30">
                  <c:v>British and Irish Lions</c:v>
                </c:pt>
                <c:pt idx="31">
                  <c:v>Bundesliga</c:v>
                </c:pt>
                <c:pt idx="32">
                  <c:v>US Open</c:v>
                </c:pt>
                <c:pt idx="33">
                  <c:v>Tour de France</c:v>
                </c:pt>
                <c:pt idx="34">
                  <c:v>Boxing Events</c:v>
                </c:pt>
                <c:pt idx="35">
                  <c:v>Serie A</c:v>
                </c:pt>
                <c:pt idx="36">
                  <c:v>Rugby League World Cup</c:v>
                </c:pt>
                <c:pt idx="37">
                  <c:v>ICC Champions Trophy</c:v>
                </c:pt>
                <c:pt idx="38">
                  <c:v>NBA</c:v>
                </c:pt>
                <c:pt idx="39">
                  <c:v>UFC</c:v>
                </c:pt>
                <c:pt idx="40">
                  <c:v>WUCL</c:v>
                </c:pt>
                <c:pt idx="41">
                  <c:v>Davis Cup</c:v>
                </c:pt>
                <c:pt idx="42">
                  <c:v>WWE</c:v>
                </c:pt>
                <c:pt idx="43">
                  <c:v>Heineken Champions Cup</c:v>
                </c:pt>
                <c:pt idx="44">
                  <c:v>USPGA Championship</c:v>
                </c:pt>
                <c:pt idx="45">
                  <c:v>PGA Tour</c:v>
                </c:pt>
                <c:pt idx="46">
                  <c:v>Diamond League</c:v>
                </c:pt>
                <c:pt idx="47">
                  <c:v>Ligue 1</c:v>
                </c:pt>
                <c:pt idx="48">
                  <c:v>Moto GP</c:v>
                </c:pt>
                <c:pt idx="49">
                  <c:v>NFL</c:v>
                </c:pt>
                <c:pt idx="50">
                  <c:v>Indian Premier League</c:v>
                </c:pt>
              </c:strCache>
            </c:strRef>
          </c:cat>
          <c:val>
            <c:numRef>
              <c:f>Sheet1!$B$2:$B$52</c:f>
              <c:numCache>
                <c:formatCode>0%</c:formatCode>
                <c:ptCount val="51"/>
                <c:pt idx="0">
                  <c:v>0.24424999999999999</c:v>
                </c:pt>
                <c:pt idx="1">
                  <c:v>0.17150000000000001</c:v>
                </c:pt>
                <c:pt idx="2">
                  <c:v>0.16825000000000001</c:v>
                </c:pt>
                <c:pt idx="3">
                  <c:v>0.16725000000000001</c:v>
                </c:pt>
                <c:pt idx="4">
                  <c:v>0.13075000000000001</c:v>
                </c:pt>
                <c:pt idx="5">
                  <c:v>0.12175</c:v>
                </c:pt>
                <c:pt idx="6">
                  <c:v>0.114</c:v>
                </c:pt>
                <c:pt idx="7">
                  <c:v>0.10274999999999999</c:v>
                </c:pt>
                <c:pt idx="8">
                  <c:v>9.0249999999999997E-2</c:v>
                </c:pt>
                <c:pt idx="9">
                  <c:v>8.4500000000000006E-2</c:v>
                </c:pt>
                <c:pt idx="10">
                  <c:v>8.3250000000000005E-2</c:v>
                </c:pt>
                <c:pt idx="11">
                  <c:v>0.08</c:v>
                </c:pt>
                <c:pt idx="12">
                  <c:v>7.4499999999999997E-2</c:v>
                </c:pt>
                <c:pt idx="13">
                  <c:v>7.2499999999999995E-2</c:v>
                </c:pt>
                <c:pt idx="14">
                  <c:v>6.9000000000000006E-2</c:v>
                </c:pt>
                <c:pt idx="15">
                  <c:v>6.8750000000000006E-2</c:v>
                </c:pt>
                <c:pt idx="16">
                  <c:v>6.6000000000000003E-2</c:v>
                </c:pt>
                <c:pt idx="17">
                  <c:v>6.5000000000000002E-2</c:v>
                </c:pt>
                <c:pt idx="18">
                  <c:v>5.6750000000000002E-2</c:v>
                </c:pt>
                <c:pt idx="19">
                  <c:v>5.6750000000000002E-2</c:v>
                </c:pt>
                <c:pt idx="20">
                  <c:v>5.6500000000000002E-2</c:v>
                </c:pt>
                <c:pt idx="21">
                  <c:v>5.5500000000000001E-2</c:v>
                </c:pt>
                <c:pt idx="22">
                  <c:v>5.475E-2</c:v>
                </c:pt>
                <c:pt idx="23">
                  <c:v>5.2999999999999999E-2</c:v>
                </c:pt>
                <c:pt idx="24">
                  <c:v>5.2249999999999998E-2</c:v>
                </c:pt>
                <c:pt idx="25">
                  <c:v>5.1749999999999997E-2</c:v>
                </c:pt>
                <c:pt idx="26">
                  <c:v>5.1249999999999997E-2</c:v>
                </c:pt>
                <c:pt idx="27">
                  <c:v>4.9250000000000002E-2</c:v>
                </c:pt>
                <c:pt idx="28">
                  <c:v>4.9250000000000002E-2</c:v>
                </c:pt>
                <c:pt idx="29">
                  <c:v>4.7750000000000001E-2</c:v>
                </c:pt>
                <c:pt idx="30">
                  <c:v>4.7750000000000001E-2</c:v>
                </c:pt>
                <c:pt idx="31">
                  <c:v>4.5749999999999999E-2</c:v>
                </c:pt>
                <c:pt idx="32">
                  <c:v>4.5499999999999999E-2</c:v>
                </c:pt>
                <c:pt idx="33">
                  <c:v>4.4999999999999998E-2</c:v>
                </c:pt>
                <c:pt idx="34">
                  <c:v>4.3999999999999997E-2</c:v>
                </c:pt>
                <c:pt idx="35">
                  <c:v>4.3249999999999997E-2</c:v>
                </c:pt>
                <c:pt idx="36">
                  <c:v>3.8249999999999999E-2</c:v>
                </c:pt>
                <c:pt idx="37">
                  <c:v>3.4000000000000002E-2</c:v>
                </c:pt>
                <c:pt idx="38">
                  <c:v>3.2500000000000001E-2</c:v>
                </c:pt>
                <c:pt idx="39">
                  <c:v>3.2500000000000001E-2</c:v>
                </c:pt>
                <c:pt idx="40">
                  <c:v>3.175E-2</c:v>
                </c:pt>
                <c:pt idx="41">
                  <c:v>0.03</c:v>
                </c:pt>
                <c:pt idx="42">
                  <c:v>0.03</c:v>
                </c:pt>
                <c:pt idx="43">
                  <c:v>2.9749999999999999E-2</c:v>
                </c:pt>
                <c:pt idx="44">
                  <c:v>2.9000000000000001E-2</c:v>
                </c:pt>
                <c:pt idx="45">
                  <c:v>2.8750000000000001E-2</c:v>
                </c:pt>
                <c:pt idx="46">
                  <c:v>2.775E-2</c:v>
                </c:pt>
                <c:pt idx="47">
                  <c:v>2.7E-2</c:v>
                </c:pt>
                <c:pt idx="48">
                  <c:v>2.6499999999999999E-2</c:v>
                </c:pt>
                <c:pt idx="49">
                  <c:v>2.5999999999999999E-2</c:v>
                </c:pt>
                <c:pt idx="50">
                  <c:v>2.5999999999999999E-2</c:v>
                </c:pt>
              </c:numCache>
            </c:numRef>
          </c:val>
          <c:extLst xmlns:c16r2="http://schemas.microsoft.com/office/drawing/2015/06/chart">
            <c:ext xmlns:c16="http://schemas.microsoft.com/office/drawing/2014/chart" uri="{C3380CC4-5D6E-409C-BE32-E72D297353CC}">
              <c16:uniqueId val="{00000000-B4F1-4B92-9529-138FDDBBD919}"/>
            </c:ext>
          </c:extLst>
        </c:ser>
        <c:ser>
          <c:idx val="1"/>
          <c:order val="1"/>
          <c:tx>
            <c:strRef>
              <c:f>Sheet1!$C$1</c:f>
              <c:strCache>
                <c:ptCount val="1"/>
                <c:pt idx="0">
                  <c:v>Group A Listed Event</c:v>
                </c:pt>
              </c:strCache>
            </c:strRef>
          </c:tx>
          <c:spPr>
            <a:solidFill>
              <a:schemeClr val="accent2"/>
            </a:solidFill>
            <a:ln>
              <a:noFill/>
            </a:ln>
            <a:effectLst/>
          </c:spPr>
          <c:invertIfNegative val="0"/>
          <c:cat>
            <c:strRef>
              <c:f>Sheet1!$A$2:$A$52</c:f>
              <c:strCache>
                <c:ptCount val="51"/>
                <c:pt idx="0">
                  <c:v>English Premier League</c:v>
                </c:pt>
                <c:pt idx="1">
                  <c:v>UEFA Champions League</c:v>
                </c:pt>
                <c:pt idx="2">
                  <c:v>FIFA Football World Cup</c:v>
                </c:pt>
                <c:pt idx="3">
                  <c:v>FA Cup</c:v>
                </c:pt>
                <c:pt idx="4">
                  <c:v>UEFA Euros</c:v>
                </c:pt>
                <c:pt idx="5">
                  <c:v>UEFA Europa League</c:v>
                </c:pt>
                <c:pt idx="6">
                  <c:v>Summer Olympic Games</c:v>
                </c:pt>
                <c:pt idx="7">
                  <c:v>Wimbledon</c:v>
                </c:pt>
                <c:pt idx="8">
                  <c:v>Winter Olympic Games</c:v>
                </c:pt>
                <c:pt idx="9">
                  <c:v>Six Nations</c:v>
                </c:pt>
                <c:pt idx="10">
                  <c:v>Formula 1</c:v>
                </c:pt>
                <c:pt idx="11">
                  <c:v>Rugby Union World Cup</c:v>
                </c:pt>
                <c:pt idx="12">
                  <c:v>The Ashes</c:v>
                </c:pt>
                <c:pt idx="13">
                  <c:v>FIFA Club World Cup</c:v>
                </c:pt>
                <c:pt idx="14">
                  <c:v>UEFA Nations League</c:v>
                </c:pt>
                <c:pt idx="15">
                  <c:v>England Int'l Cricket</c:v>
                </c:pt>
                <c:pt idx="16">
                  <c:v>EFL Championship</c:v>
                </c:pt>
                <c:pt idx="17">
                  <c:v>ICC Cricket World Cup</c:v>
                </c:pt>
                <c:pt idx="18">
                  <c:v>World Athletics Championship</c:v>
                </c:pt>
                <c:pt idx="19">
                  <c:v>French Open</c:v>
                </c:pt>
                <c:pt idx="20">
                  <c:v>US Open</c:v>
                </c:pt>
                <c:pt idx="21">
                  <c:v>Australian Open</c:v>
                </c:pt>
                <c:pt idx="22">
                  <c:v>ICC World Twenty20</c:v>
                </c:pt>
                <c:pt idx="23">
                  <c:v>Paralympics</c:v>
                </c:pt>
                <c:pt idx="24">
                  <c:v>La Liga</c:v>
                </c:pt>
                <c:pt idx="25">
                  <c:v>British Open</c:v>
                </c:pt>
                <c:pt idx="26">
                  <c:v>Masters</c:v>
                </c:pt>
                <c:pt idx="27">
                  <c:v>English Premiership</c:v>
                </c:pt>
                <c:pt idx="28">
                  <c:v>FIFA Women's World Cup</c:v>
                </c:pt>
                <c:pt idx="29">
                  <c:v>Ryder Cup</c:v>
                </c:pt>
                <c:pt idx="30">
                  <c:v>British and Irish Lions</c:v>
                </c:pt>
                <c:pt idx="31">
                  <c:v>Bundesliga</c:v>
                </c:pt>
                <c:pt idx="32">
                  <c:v>US Open</c:v>
                </c:pt>
                <c:pt idx="33">
                  <c:v>Tour de France</c:v>
                </c:pt>
                <c:pt idx="34">
                  <c:v>Boxing Events</c:v>
                </c:pt>
                <c:pt idx="35">
                  <c:v>Serie A</c:v>
                </c:pt>
                <c:pt idx="36">
                  <c:v>Rugby League World Cup</c:v>
                </c:pt>
                <c:pt idx="37">
                  <c:v>ICC Champions Trophy</c:v>
                </c:pt>
                <c:pt idx="38">
                  <c:v>NBA</c:v>
                </c:pt>
                <c:pt idx="39">
                  <c:v>UFC</c:v>
                </c:pt>
                <c:pt idx="40">
                  <c:v>WUCL</c:v>
                </c:pt>
                <c:pt idx="41">
                  <c:v>Davis Cup</c:v>
                </c:pt>
                <c:pt idx="42">
                  <c:v>WWE</c:v>
                </c:pt>
                <c:pt idx="43">
                  <c:v>Heineken Champions Cup</c:v>
                </c:pt>
                <c:pt idx="44">
                  <c:v>USPGA Championship</c:v>
                </c:pt>
                <c:pt idx="45">
                  <c:v>PGA Tour</c:v>
                </c:pt>
                <c:pt idx="46">
                  <c:v>Diamond League</c:v>
                </c:pt>
                <c:pt idx="47">
                  <c:v>Ligue 1</c:v>
                </c:pt>
                <c:pt idx="48">
                  <c:v>Moto GP</c:v>
                </c:pt>
                <c:pt idx="49">
                  <c:v>NFL</c:v>
                </c:pt>
                <c:pt idx="50">
                  <c:v>Indian Premier League</c:v>
                </c:pt>
              </c:strCache>
            </c:strRef>
          </c:cat>
          <c:val>
            <c:numRef>
              <c:f>Sheet1!$C$2:$C$52</c:f>
              <c:numCache>
                <c:formatCode>General</c:formatCode>
                <c:ptCount val="51"/>
                <c:pt idx="2" formatCode="0%">
                  <c:v>0.16825000000000001</c:v>
                </c:pt>
                <c:pt idx="3" formatCode="0%">
                  <c:v>0.16725000000000001</c:v>
                </c:pt>
                <c:pt idx="4" formatCode="0%">
                  <c:v>0.13075000000000001</c:v>
                </c:pt>
                <c:pt idx="6" formatCode="0%">
                  <c:v>0.114</c:v>
                </c:pt>
                <c:pt idx="7" formatCode="0%">
                  <c:v>0.10274999999999999</c:v>
                </c:pt>
                <c:pt idx="8" formatCode="0%">
                  <c:v>9.0249999999999997E-2</c:v>
                </c:pt>
                <c:pt idx="11" formatCode="0%">
                  <c:v>0.08</c:v>
                </c:pt>
                <c:pt idx="23" formatCode="0%">
                  <c:v>5.2999999999999999E-2</c:v>
                </c:pt>
              </c:numCache>
            </c:numRef>
          </c:val>
          <c:extLst xmlns:c16r2="http://schemas.microsoft.com/office/drawing/2015/06/chart">
            <c:ext xmlns:c16="http://schemas.microsoft.com/office/drawing/2014/chart" uri="{C3380CC4-5D6E-409C-BE32-E72D297353CC}">
              <c16:uniqueId val="{00000013-B4F1-4B92-9529-138FDDBBD919}"/>
            </c:ext>
          </c:extLst>
        </c:ser>
        <c:ser>
          <c:idx val="2"/>
          <c:order val="2"/>
          <c:tx>
            <c:strRef>
              <c:f>Sheet1!$D$1</c:f>
              <c:strCache>
                <c:ptCount val="1"/>
                <c:pt idx="0">
                  <c:v>Group B Listed Event</c:v>
                </c:pt>
              </c:strCache>
            </c:strRef>
          </c:tx>
          <c:spPr>
            <a:solidFill>
              <a:schemeClr val="accent3"/>
            </a:solidFill>
            <a:ln>
              <a:noFill/>
            </a:ln>
            <a:effectLst/>
          </c:spPr>
          <c:invertIfNegative val="0"/>
          <c:cat>
            <c:strRef>
              <c:f>Sheet1!$A$2:$A$52</c:f>
              <c:strCache>
                <c:ptCount val="51"/>
                <c:pt idx="0">
                  <c:v>English Premier League</c:v>
                </c:pt>
                <c:pt idx="1">
                  <c:v>UEFA Champions League</c:v>
                </c:pt>
                <c:pt idx="2">
                  <c:v>FIFA Football World Cup</c:v>
                </c:pt>
                <c:pt idx="3">
                  <c:v>FA Cup</c:v>
                </c:pt>
                <c:pt idx="4">
                  <c:v>UEFA Euros</c:v>
                </c:pt>
                <c:pt idx="5">
                  <c:v>UEFA Europa League</c:v>
                </c:pt>
                <c:pt idx="6">
                  <c:v>Summer Olympic Games</c:v>
                </c:pt>
                <c:pt idx="7">
                  <c:v>Wimbledon</c:v>
                </c:pt>
                <c:pt idx="8">
                  <c:v>Winter Olympic Games</c:v>
                </c:pt>
                <c:pt idx="9">
                  <c:v>Six Nations</c:v>
                </c:pt>
                <c:pt idx="10">
                  <c:v>Formula 1</c:v>
                </c:pt>
                <c:pt idx="11">
                  <c:v>Rugby Union World Cup</c:v>
                </c:pt>
                <c:pt idx="12">
                  <c:v>The Ashes</c:v>
                </c:pt>
                <c:pt idx="13">
                  <c:v>FIFA Club World Cup</c:v>
                </c:pt>
                <c:pt idx="14">
                  <c:v>UEFA Nations League</c:v>
                </c:pt>
                <c:pt idx="15">
                  <c:v>England Int'l Cricket</c:v>
                </c:pt>
                <c:pt idx="16">
                  <c:v>EFL Championship</c:v>
                </c:pt>
                <c:pt idx="17">
                  <c:v>ICC Cricket World Cup</c:v>
                </c:pt>
                <c:pt idx="18">
                  <c:v>World Athletics Championship</c:v>
                </c:pt>
                <c:pt idx="19">
                  <c:v>French Open</c:v>
                </c:pt>
                <c:pt idx="20">
                  <c:v>US Open</c:v>
                </c:pt>
                <c:pt idx="21">
                  <c:v>Australian Open</c:v>
                </c:pt>
                <c:pt idx="22">
                  <c:v>ICC World Twenty20</c:v>
                </c:pt>
                <c:pt idx="23">
                  <c:v>Paralympics</c:v>
                </c:pt>
                <c:pt idx="24">
                  <c:v>La Liga</c:v>
                </c:pt>
                <c:pt idx="25">
                  <c:v>British Open</c:v>
                </c:pt>
                <c:pt idx="26">
                  <c:v>Masters</c:v>
                </c:pt>
                <c:pt idx="27">
                  <c:v>English Premiership</c:v>
                </c:pt>
                <c:pt idx="28">
                  <c:v>FIFA Women's World Cup</c:v>
                </c:pt>
                <c:pt idx="29">
                  <c:v>Ryder Cup</c:v>
                </c:pt>
                <c:pt idx="30">
                  <c:v>British and Irish Lions</c:v>
                </c:pt>
                <c:pt idx="31">
                  <c:v>Bundesliga</c:v>
                </c:pt>
                <c:pt idx="32">
                  <c:v>US Open</c:v>
                </c:pt>
                <c:pt idx="33">
                  <c:v>Tour de France</c:v>
                </c:pt>
                <c:pt idx="34">
                  <c:v>Boxing Events</c:v>
                </c:pt>
                <c:pt idx="35">
                  <c:v>Serie A</c:v>
                </c:pt>
                <c:pt idx="36">
                  <c:v>Rugby League World Cup</c:v>
                </c:pt>
                <c:pt idx="37">
                  <c:v>ICC Champions Trophy</c:v>
                </c:pt>
                <c:pt idx="38">
                  <c:v>NBA</c:v>
                </c:pt>
                <c:pt idx="39">
                  <c:v>UFC</c:v>
                </c:pt>
                <c:pt idx="40">
                  <c:v>WUCL</c:v>
                </c:pt>
                <c:pt idx="41">
                  <c:v>Davis Cup</c:v>
                </c:pt>
                <c:pt idx="42">
                  <c:v>WWE</c:v>
                </c:pt>
                <c:pt idx="43">
                  <c:v>Heineken Champions Cup</c:v>
                </c:pt>
                <c:pt idx="44">
                  <c:v>USPGA Championship</c:v>
                </c:pt>
                <c:pt idx="45">
                  <c:v>PGA Tour</c:v>
                </c:pt>
                <c:pt idx="46">
                  <c:v>Diamond League</c:v>
                </c:pt>
                <c:pt idx="47">
                  <c:v>Ligue 1</c:v>
                </c:pt>
                <c:pt idx="48">
                  <c:v>Moto GP</c:v>
                </c:pt>
                <c:pt idx="49">
                  <c:v>NFL</c:v>
                </c:pt>
                <c:pt idx="50">
                  <c:v>Indian Premier League</c:v>
                </c:pt>
              </c:strCache>
            </c:strRef>
          </c:cat>
          <c:val>
            <c:numRef>
              <c:f>Sheet1!$D$2:$D$52</c:f>
              <c:numCache>
                <c:formatCode>General</c:formatCode>
                <c:ptCount val="51"/>
                <c:pt idx="9" formatCode="0%">
                  <c:v>8.4500000000000006E-2</c:v>
                </c:pt>
                <c:pt idx="12" formatCode="0%">
                  <c:v>7.4499999999999997E-2</c:v>
                </c:pt>
                <c:pt idx="15" formatCode="0%">
                  <c:v>6.8750000000000006E-2</c:v>
                </c:pt>
                <c:pt idx="17" formatCode="0%">
                  <c:v>6.5000000000000002E-2</c:v>
                </c:pt>
                <c:pt idx="18" formatCode="0%">
                  <c:v>5.6750000000000002E-2</c:v>
                </c:pt>
                <c:pt idx="25" formatCode="0%">
                  <c:v>5.1749999999999997E-2</c:v>
                </c:pt>
                <c:pt idx="29" formatCode="0%">
                  <c:v>4.7750000000000001E-2</c:v>
                </c:pt>
              </c:numCache>
            </c:numRef>
          </c:val>
          <c:extLst xmlns:c16r2="http://schemas.microsoft.com/office/drawing/2015/06/chart">
            <c:ext xmlns:c16="http://schemas.microsoft.com/office/drawing/2014/chart" uri="{C3380CC4-5D6E-409C-BE32-E72D297353CC}">
              <c16:uniqueId val="{00000014-B4F1-4B92-9529-138FDDBBD919}"/>
            </c:ext>
          </c:extLst>
        </c:ser>
        <c:dLbls>
          <c:showLegendKey val="0"/>
          <c:showVal val="0"/>
          <c:showCatName val="0"/>
          <c:showSerName val="0"/>
          <c:showPercent val="0"/>
          <c:showBubbleSize val="0"/>
        </c:dLbls>
        <c:gapWidth val="219"/>
        <c:overlap val="100"/>
        <c:axId val="115088896"/>
        <c:axId val="110810176"/>
      </c:barChart>
      <c:catAx>
        <c:axId val="1150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0810176"/>
        <c:crosses val="autoZero"/>
        <c:auto val="1"/>
        <c:lblAlgn val="ctr"/>
        <c:lblOffset val="100"/>
        <c:noMultiLvlLbl val="0"/>
      </c:catAx>
      <c:valAx>
        <c:axId val="11081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5088896"/>
        <c:crosses val="autoZero"/>
        <c:crossBetween val="between"/>
      </c:valAx>
      <c:spPr>
        <a:noFill/>
        <a:ln>
          <a:noFill/>
        </a:ln>
        <a:effectLst/>
      </c:spPr>
    </c:plotArea>
    <c:legend>
      <c:legendPos val="t"/>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800" b="0" i="0" baseline="0" dirty="0">
                <a:effectLst/>
              </a:rPr>
              <a:t>Top sports enjoyed vs. % of competitions’ fans willing to pay to watch them, UK (2021</a:t>
            </a:r>
            <a:endParaRPr lang="en-GB" dirty="0">
              <a:effectLst/>
            </a:endParaRPr>
          </a:p>
        </c:rich>
      </c:tx>
      <c:layout/>
      <c:overlay val="0"/>
      <c:spPr>
        <a:noFill/>
        <a:ln>
          <a:noFill/>
        </a:ln>
        <a:effectLst/>
      </c:spPr>
    </c:title>
    <c:autoTitleDeleted val="0"/>
    <c:plotArea>
      <c:layout/>
      <c:scatterChart>
        <c:scatterStyle val="lineMarker"/>
        <c:varyColors val="0"/>
        <c:ser>
          <c:idx val="0"/>
          <c:order val="0"/>
          <c:tx>
            <c:strRef>
              <c:f>Sheet1!$C$1</c:f>
              <c:strCache>
                <c:ptCount val="1"/>
                <c:pt idx="0">
                  <c:v>All Respondents</c:v>
                </c:pt>
              </c:strCache>
            </c:strRef>
          </c:tx>
          <c:spPr>
            <a:ln w="25400" cap="rnd">
              <a:noFill/>
              <a:round/>
            </a:ln>
            <a:effectLst/>
          </c:spPr>
          <c:marker>
            <c:symbol val="circle"/>
            <c:size val="10"/>
            <c:spPr>
              <a:solidFill>
                <a:schemeClr val="accent1"/>
              </a:solidFill>
              <a:ln w="9525">
                <a:noFill/>
              </a:ln>
              <a:effectLst/>
            </c:spPr>
          </c:marker>
          <c:dPt>
            <c:idx val="2"/>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4-B4F1-4B92-9529-138FDDBBD919}"/>
              </c:ext>
            </c:extLst>
          </c:dPt>
          <c:dPt>
            <c:idx val="3"/>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5-B4F1-4B92-9529-138FDDBBD919}"/>
              </c:ext>
            </c:extLst>
          </c:dPt>
          <c:dPt>
            <c:idx val="4"/>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6-B4F1-4B92-9529-138FDDBBD919}"/>
              </c:ext>
            </c:extLst>
          </c:dPt>
          <c:dPt>
            <c:idx val="6"/>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7-B4F1-4B92-9529-138FDDBBD919}"/>
              </c:ext>
            </c:extLst>
          </c:dPt>
          <c:dPt>
            <c:idx val="7"/>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8-B4F1-4B92-9529-138FDDBBD919}"/>
              </c:ext>
            </c:extLst>
          </c:dPt>
          <c:dPt>
            <c:idx val="8"/>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9-B4F1-4B92-9529-138FDDBBD919}"/>
              </c:ext>
            </c:extLst>
          </c:dPt>
          <c:dPt>
            <c:idx val="9"/>
            <c:marker>
              <c:spPr>
                <a:solidFill>
                  <a:schemeClr val="accent3"/>
                </a:solidFill>
                <a:ln w="9525">
                  <a:noFill/>
                </a:ln>
                <a:effectLst/>
              </c:spPr>
            </c:marker>
            <c:bubble3D val="0"/>
            <c:extLst xmlns:c16r2="http://schemas.microsoft.com/office/drawing/2015/06/chart">
              <c:ext xmlns:c16="http://schemas.microsoft.com/office/drawing/2014/chart" uri="{C3380CC4-5D6E-409C-BE32-E72D297353CC}">
                <c16:uniqueId val="{0000000A-B4F1-4B92-9529-138FDDBBD919}"/>
              </c:ext>
            </c:extLst>
          </c:dPt>
          <c:dPt>
            <c:idx val="11"/>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B-B4F1-4B92-9529-138FDDBBD919}"/>
              </c:ext>
            </c:extLst>
          </c:dPt>
          <c:dPt>
            <c:idx val="12"/>
            <c:marker>
              <c:spPr>
                <a:solidFill>
                  <a:schemeClr val="accent2"/>
                </a:solidFill>
                <a:ln w="9525">
                  <a:noFill/>
                </a:ln>
                <a:effectLst/>
              </c:spPr>
            </c:marker>
            <c:bubble3D val="0"/>
            <c:extLst xmlns:c16r2="http://schemas.microsoft.com/office/drawing/2015/06/chart">
              <c:ext xmlns:c16="http://schemas.microsoft.com/office/drawing/2014/chart" uri="{C3380CC4-5D6E-409C-BE32-E72D297353CC}">
                <c16:uniqueId val="{0000000C-B4F1-4B92-9529-138FDDBBD919}"/>
              </c:ext>
            </c:extLst>
          </c:dPt>
          <c:dPt>
            <c:idx val="17"/>
            <c:marker>
              <c:spPr>
                <a:solidFill>
                  <a:schemeClr val="accent3"/>
                </a:solidFill>
                <a:ln w="9525">
                  <a:noFill/>
                </a:ln>
                <a:effectLst/>
              </c:spPr>
            </c:marker>
            <c:bubble3D val="0"/>
            <c:extLst xmlns:c16r2="http://schemas.microsoft.com/office/drawing/2015/06/chart">
              <c:ext xmlns:c16="http://schemas.microsoft.com/office/drawing/2014/chart" uri="{C3380CC4-5D6E-409C-BE32-E72D297353CC}">
                <c16:uniqueId val="{0000000F-B4F1-4B92-9529-138FDDBBD919}"/>
              </c:ext>
            </c:extLst>
          </c:dPt>
          <c:dPt>
            <c:idx val="23"/>
            <c:marker>
              <c:spPr>
                <a:solidFill>
                  <a:schemeClr val="accent3"/>
                </a:solidFill>
                <a:ln w="9525">
                  <a:noFill/>
                </a:ln>
                <a:effectLst/>
              </c:spPr>
            </c:marker>
            <c:bubble3D val="0"/>
            <c:extLst xmlns:c16r2="http://schemas.microsoft.com/office/drawing/2015/06/chart">
              <c:ext xmlns:c16="http://schemas.microsoft.com/office/drawing/2014/chart" uri="{C3380CC4-5D6E-409C-BE32-E72D297353CC}">
                <c16:uniqueId val="{0000000D-B4F1-4B92-9529-138FDDBBD919}"/>
              </c:ext>
            </c:extLst>
          </c:dPt>
          <c:dPt>
            <c:idx val="30"/>
            <c:marker>
              <c:spPr>
                <a:solidFill>
                  <a:schemeClr val="accent3"/>
                </a:solidFill>
                <a:ln w="9525">
                  <a:noFill/>
                </a:ln>
                <a:effectLst/>
              </c:spPr>
            </c:marker>
            <c:bubble3D val="0"/>
            <c:extLst xmlns:c16r2="http://schemas.microsoft.com/office/drawing/2015/06/chart">
              <c:ext xmlns:c16="http://schemas.microsoft.com/office/drawing/2014/chart" uri="{C3380CC4-5D6E-409C-BE32-E72D297353CC}">
                <c16:uniqueId val="{00000053-8F16-4997-AE16-60A02F5368C7}"/>
              </c:ext>
            </c:extLst>
          </c:dPt>
          <c:dLbls>
            <c:dLbl>
              <c:idx val="0"/>
              <c:layout/>
              <c:tx>
                <c:rich>
                  <a:bodyPr/>
                  <a:lstStyle/>
                  <a:p>
                    <a:fld id="{0A454C3C-8752-4F9D-A55D-719C44ECEA64}"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3-8F16-4997-AE16-60A02F5368C7}"/>
                </c:ext>
              </c:extLst>
            </c:dLbl>
            <c:dLbl>
              <c:idx val="1"/>
              <c:layout/>
              <c:tx>
                <c:rich>
                  <a:bodyPr/>
                  <a:lstStyle/>
                  <a:p>
                    <a:fld id="{C81773E8-6DE7-46F4-8E1B-E8E8404F69E2}"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4-8F16-4997-AE16-60A02F5368C7}"/>
                </c:ext>
              </c:extLst>
            </c:dLbl>
            <c:dLbl>
              <c:idx val="2"/>
              <c:layout/>
              <c:tx>
                <c:rich>
                  <a:bodyPr/>
                  <a:lstStyle/>
                  <a:p>
                    <a:fld id="{0B746789-FC7B-4222-9AF0-C7051F212D34}"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4F1-4B92-9529-138FDDBBD919}"/>
                </c:ext>
              </c:extLst>
            </c:dLbl>
            <c:dLbl>
              <c:idx val="3"/>
              <c:layout/>
              <c:tx>
                <c:rich>
                  <a:bodyPr/>
                  <a:lstStyle/>
                  <a:p>
                    <a:fld id="{CF30550F-256E-4607-9094-F29AFFE124E8}" type="CELLRANGE">
                      <a:rPr lang="en-US"/>
                      <a:pPr/>
                      <a:t>[CELLRANGE]</a:t>
                    </a:fld>
                    <a:endParaRPr lang="en-GB"/>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5-B4F1-4B92-9529-138FDDBBD919}"/>
                </c:ext>
              </c:extLst>
            </c:dLbl>
            <c:dLbl>
              <c:idx val="4"/>
              <c:layout/>
              <c:tx>
                <c:rich>
                  <a:bodyPr/>
                  <a:lstStyle/>
                  <a:p>
                    <a:fld id="{FE78A3A3-E289-4E92-B518-6066968983E4}" type="CELLRANGE">
                      <a:rPr lang="en-US"/>
                      <a:pPr/>
                      <a:t>[CELLRANGE]</a:t>
                    </a:fld>
                    <a:endParaRPr lang="en-GB"/>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6-B4F1-4B92-9529-138FDDBBD91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A-8F16-4997-AE16-60A02F5368C7}"/>
                </c:ext>
              </c:extLst>
            </c:dLbl>
            <c:dLbl>
              <c:idx val="6"/>
              <c:layout/>
              <c:tx>
                <c:rich>
                  <a:bodyPr/>
                  <a:lstStyle/>
                  <a:p>
                    <a:fld id="{14BC5F87-2821-456F-BC56-6A0F01170065}"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4F1-4B92-9529-138FDDBBD919}"/>
                </c:ext>
              </c:extLst>
            </c:dLbl>
            <c:dLbl>
              <c:idx val="7"/>
              <c:layout/>
              <c:tx>
                <c:rich>
                  <a:bodyPr/>
                  <a:lstStyle/>
                  <a:p>
                    <a:fld id="{224CC878-94A3-44EA-9C19-90FC58FAE234}"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4F1-4B92-9529-138FDDBBD919}"/>
                </c:ext>
              </c:extLst>
            </c:dLbl>
            <c:dLbl>
              <c:idx val="8"/>
              <c:layout/>
              <c:tx>
                <c:rich>
                  <a:bodyPr/>
                  <a:lstStyle/>
                  <a:p>
                    <a:fld id="{CC049085-70CA-4326-9B94-9A75CBB7BBA8}" type="CELLRANGE">
                      <a:rPr lang="en-US"/>
                      <a:pPr/>
                      <a:t>[CELLRANGE]</a:t>
                    </a:fld>
                    <a:endParaRPr lang="en-GB"/>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9-B4F1-4B92-9529-138FDDBBD919}"/>
                </c:ext>
              </c:extLst>
            </c:dLbl>
            <c:dLbl>
              <c:idx val="9"/>
              <c:layout/>
              <c:tx>
                <c:rich>
                  <a:bodyPr/>
                  <a:lstStyle/>
                  <a:p>
                    <a:fld id="{4C7820A4-C10C-45FD-9161-02F8421862C1}"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4F1-4B92-9529-138FDDBBD919}"/>
                </c:ext>
              </c:extLst>
            </c:dLbl>
            <c:dLbl>
              <c:idx val="10"/>
              <c:layout/>
              <c:tx>
                <c:rich>
                  <a:bodyPr/>
                  <a:lstStyle/>
                  <a:p>
                    <a:fld id="{AB66AB95-92DD-43C8-89FD-9C4D42A5DE2C}"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5-8F16-4997-AE16-60A02F5368C7}"/>
                </c:ext>
              </c:extLst>
            </c:dLbl>
            <c:dLbl>
              <c:idx val="11"/>
              <c:layout/>
              <c:tx>
                <c:rich>
                  <a:bodyPr/>
                  <a:lstStyle/>
                  <a:p>
                    <a:fld id="{55970BBB-A624-4346-8FAE-0ABCA44BDFB5}" type="CELLRANGE">
                      <a:rPr lang="en-US"/>
                      <a:pPr/>
                      <a:t>[CELLRANGE]</a:t>
                    </a:fld>
                    <a:endParaRPr lang="en-GB"/>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B-B4F1-4B92-9529-138FDDBBD919}"/>
                </c:ext>
              </c:extLst>
            </c:dLbl>
            <c:dLbl>
              <c:idx val="12"/>
              <c:layout/>
              <c:tx>
                <c:rich>
                  <a:bodyPr/>
                  <a:lstStyle/>
                  <a:p>
                    <a:fld id="{C5A46078-82D4-432A-B4E1-E17924929840}"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4F1-4B92-9529-138FDDBBD919}"/>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9-8F16-4997-AE16-60A02F5368C7}"/>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8F16-4997-AE16-60A02F5368C7}"/>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4F1-4B92-9529-138FDDBBD919}"/>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6-8F16-4997-AE16-60A02F5368C7}"/>
                </c:ext>
              </c:extLst>
            </c:dLbl>
            <c:dLbl>
              <c:idx val="17"/>
              <c:layout/>
              <c:tx>
                <c:rich>
                  <a:bodyPr/>
                  <a:lstStyle/>
                  <a:p>
                    <a:fld id="{F1C4FE7E-6362-4ECD-81EC-5B680A24BE28}"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4F1-4B92-9529-138FDDBBD919}"/>
                </c:ext>
              </c:extLst>
            </c:dLbl>
            <c:dLbl>
              <c:idx val="18"/>
              <c:layout>
                <c:manualLayout>
                  <c:x val="-0.11727143482064746"/>
                  <c:y val="5.8023404724920458E-2"/>
                </c:manualLayout>
              </c:layout>
              <c:tx>
                <c:rich>
                  <a:bodyPr/>
                  <a:lstStyle/>
                  <a:p>
                    <a:fld id="{F4DB405C-02A8-4E2F-87FD-FA706A4BD1DE}" type="CELLRANGE">
                      <a:rPr lang="en-US"/>
                      <a:pPr/>
                      <a:t>[CELLRANGE]</a:t>
                    </a:fld>
                    <a:endParaRPr lang="en-GB"/>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10-B4F1-4B92-9529-138FDDBBD919}"/>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7-8F16-4997-AE16-60A02F5368C7}"/>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8-8F16-4997-AE16-60A02F5368C7}"/>
                </c:ext>
              </c:extLst>
            </c:dLbl>
            <c:dLbl>
              <c:idx val="2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0-8F16-4997-AE16-60A02F5368C7}"/>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5-8F16-4997-AE16-60A02F5368C7}"/>
                </c:ext>
              </c:extLst>
            </c:dLbl>
            <c:dLbl>
              <c:idx val="2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4F1-4B92-9529-138FDDBBD919}"/>
                </c:ext>
              </c:extLst>
            </c:dLbl>
            <c:dLbl>
              <c:idx val="24"/>
              <c:layout/>
              <c:tx>
                <c:rich>
                  <a:bodyPr/>
                  <a:lstStyle/>
                  <a:p>
                    <a:fld id="{E928A7E0-7C81-4267-A760-37D5F3942DDF}" type="CELLRANGE">
                      <a:rPr lang="en-US"/>
                      <a:pPr/>
                      <a:t>[CELLRANGE]</a:t>
                    </a:fld>
                    <a:endParaRPr lang="en-GB"/>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5B-8F16-4997-AE16-60A02F5368C7}"/>
                </c:ext>
              </c:extLst>
            </c:dLbl>
            <c:dLbl>
              <c:idx val="2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4F1-4B92-9529-138FDDBBD919}"/>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8F16-4997-AE16-60A02F5368C7}"/>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8F16-4997-AE16-60A02F5368C7}"/>
                </c:ext>
              </c:extLst>
            </c:dLbl>
            <c:dLbl>
              <c:idx val="28"/>
              <c:layout/>
              <c:tx>
                <c:rich>
                  <a:bodyPr/>
                  <a:lstStyle/>
                  <a:p>
                    <a:fld id="{3C48F3DC-5F4E-48D9-A2DE-ABF87DC2A46F}" type="CELLRANGE">
                      <a:rPr lang="en-US"/>
                      <a:pPr/>
                      <a:t>[CELLRANGE]</a:t>
                    </a:fld>
                    <a:endParaRPr lang="en-GB"/>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49-8F16-4997-AE16-60A02F5368C7}"/>
                </c:ext>
              </c:extLst>
            </c:dLbl>
            <c:dLbl>
              <c:idx val="29"/>
              <c:layout/>
              <c:tx>
                <c:rich>
                  <a:bodyPr/>
                  <a:lstStyle/>
                  <a:p>
                    <a:fld id="{6570FB8A-A885-4FED-9335-54B79A954637}"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4F1-4B92-9529-138FDDBBD919}"/>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3-8F16-4997-AE16-60A02F5368C7}"/>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2-8F16-4997-AE16-60A02F5368C7}"/>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1-8F16-4997-AE16-60A02F5368C7}"/>
                </c:ext>
              </c:extLst>
            </c:dLbl>
            <c:dLbl>
              <c:idx val="3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8F16-4997-AE16-60A02F5368C7}"/>
                </c:ext>
              </c:extLst>
            </c:dLbl>
            <c:dLbl>
              <c:idx val="34"/>
              <c:layout/>
              <c:tx>
                <c:rich>
                  <a:bodyPr/>
                  <a:lstStyle/>
                  <a:p>
                    <a:fld id="{0537403E-B7A0-4140-A6B7-7F504F6149EA}"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6-8F16-4997-AE16-60A02F5368C7}"/>
                </c:ext>
              </c:extLst>
            </c:dLbl>
            <c:dLbl>
              <c:idx val="3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4-8F16-4997-AE16-60A02F5368C7}"/>
                </c:ext>
              </c:extLst>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A-8F16-4997-AE16-60A02F5368C7}"/>
                </c:ext>
              </c:extLst>
            </c:dLbl>
            <c:dLbl>
              <c:idx val="3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E-8F16-4997-AE16-60A02F5368C7}"/>
                </c:ext>
              </c:extLst>
            </c:dLbl>
            <c:dLbl>
              <c:idx val="38"/>
              <c:layout/>
              <c:tx>
                <c:rich>
                  <a:bodyPr/>
                  <a:lstStyle/>
                  <a:p>
                    <a:fld id="{C145A590-7B9D-43BA-B934-89739023F553}"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8F16-4997-AE16-60A02F5368C7}"/>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8F16-4997-AE16-60A02F5368C7}"/>
                </c:ext>
              </c:extLst>
            </c:dLbl>
            <c:dLbl>
              <c:idx val="4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D-8F16-4997-AE16-60A02F5368C7}"/>
                </c:ext>
              </c:extLst>
            </c:dLbl>
            <c:dLbl>
              <c:idx val="41"/>
              <c:layout/>
              <c:tx>
                <c:rich>
                  <a:bodyPr/>
                  <a:lstStyle/>
                  <a:p>
                    <a:fld id="{0B155BF9-054F-46AB-92C1-171C3DA97CFD}" type="CELLRANGE">
                      <a:rPr lang="en-US"/>
                      <a:pPr/>
                      <a:t>[CELLRANGE]</a:t>
                    </a:fld>
                    <a:endParaRPr lang="en-GB"/>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46-8F16-4997-AE16-60A02F5368C7}"/>
                </c:ext>
              </c:extLst>
            </c:dLbl>
            <c:dLbl>
              <c:idx val="4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8F16-4997-AE16-60A02F5368C7}"/>
                </c:ext>
              </c:extLst>
            </c:dLbl>
            <c:dLbl>
              <c:idx val="4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C-8F16-4997-AE16-60A02F5368C7}"/>
                </c:ext>
              </c:extLst>
            </c:dLbl>
            <c:dLbl>
              <c:idx val="4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8F16-4997-AE16-60A02F5368C7}"/>
                </c:ext>
              </c:extLst>
            </c:dLbl>
            <c:dLbl>
              <c:idx val="4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F-8F16-4997-AE16-60A02F5368C7}"/>
                </c:ext>
              </c:extLst>
            </c:dLbl>
            <c:dLbl>
              <c:idx val="46"/>
              <c:layout/>
              <c:tx>
                <c:rich>
                  <a:bodyPr/>
                  <a:lstStyle/>
                  <a:p>
                    <a:fld id="{9D9386CA-70F2-4E32-8CFB-D8F41A38808F}" type="CELLRANGE">
                      <a:rPr lang="en-US"/>
                      <a:pPr/>
                      <a:t>[CELLRANGE]</a:t>
                    </a:fld>
                    <a:endParaRPr lang="en-GB"/>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48-8F16-4997-AE16-60A02F5368C7}"/>
                </c:ext>
              </c:extLst>
            </c:dLbl>
            <c:dLbl>
              <c:idx val="4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62-8F16-4997-AE16-60A02F5368C7}"/>
                </c:ext>
              </c:extLst>
            </c:dLbl>
            <c:dLbl>
              <c:idx val="4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61-8F16-4997-AE16-60A02F5368C7}"/>
                </c:ext>
              </c:extLst>
            </c:dLbl>
            <c:dLbl>
              <c:idx val="49"/>
              <c:layout/>
              <c:tx>
                <c:rich>
                  <a:bodyPr/>
                  <a:lstStyle/>
                  <a:p>
                    <a:fld id="{55FA8EF2-41C3-4A5F-8201-BA8BE4136BCE}"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8F16-4997-AE16-60A02F5368C7}"/>
                </c:ext>
              </c:extLst>
            </c:dLbl>
            <c:dLbl>
              <c:idx val="50"/>
              <c:layout/>
              <c:tx>
                <c:rich>
                  <a:bodyPr/>
                  <a:lstStyle/>
                  <a:p>
                    <a:fld id="{6533FA37-7099-43FE-9C8E-D1F91A833093}"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0-8F16-4997-AE16-60A02F5368C7}"/>
                </c:ext>
              </c:extLst>
            </c:dLbl>
            <c:dLbl>
              <c:idx val="5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8F16-4997-AE16-60A02F5368C7}"/>
                </c:ext>
              </c:extLst>
            </c:dLbl>
            <c:dLbl>
              <c:idx val="5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8F16-4997-AE16-60A02F5368C7}"/>
                </c:ext>
              </c:extLst>
            </c:dLbl>
            <c:dLbl>
              <c:idx val="53"/>
              <c:layout/>
              <c:tx>
                <c:rich>
                  <a:bodyPr/>
                  <a:lstStyle/>
                  <a:p>
                    <a:fld id="{EB1F0998-AF93-4202-89DF-6E0A0C31E55F}"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5E-8F16-4997-AE16-60A02F5368C7}"/>
                </c:ext>
              </c:extLst>
            </c:dLbl>
            <c:dLbl>
              <c:idx val="5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D-8F16-4997-AE16-60A02F5368C7}"/>
                </c:ext>
              </c:extLst>
            </c:dLbl>
            <c:dLbl>
              <c:idx val="5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5-8F16-4997-AE16-60A02F5368C7}"/>
                </c:ext>
              </c:extLst>
            </c:dLbl>
            <c:dLbl>
              <c:idx val="5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8F16-4997-AE16-60A02F5368C7}"/>
                </c:ext>
              </c:extLst>
            </c:dLbl>
            <c:dLbl>
              <c:idx val="5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C-8F16-4997-AE16-60A02F5368C7}"/>
                </c:ext>
              </c:extLst>
            </c:dLbl>
            <c:dLbl>
              <c:idx val="58"/>
              <c:layout/>
              <c:tx>
                <c:rich>
                  <a:bodyPr/>
                  <a:lstStyle/>
                  <a:p>
                    <a:fld id="{41BCE00C-1E0C-4717-8F7C-ED506BFF985A}" type="CELLRANGE">
                      <a:rPr lang="en-US"/>
                      <a:pPr/>
                      <a:t>[CELLRANGE]</a:t>
                    </a:fld>
                    <a:endParaRPr lang="en-GB"/>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7-8F16-4997-AE16-60A02F5368C7}"/>
                </c:ext>
              </c:extLst>
            </c:dLbl>
            <c:dLbl>
              <c:idx val="5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8F16-4997-AE16-60A02F5368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Sheet1!$B$2:$B$61</c:f>
              <c:numCache>
                <c:formatCode>0%</c:formatCode>
                <c:ptCount val="60"/>
                <c:pt idx="0">
                  <c:v>0.24424999999999999</c:v>
                </c:pt>
                <c:pt idx="1">
                  <c:v>0.17150000000000001</c:v>
                </c:pt>
                <c:pt idx="2">
                  <c:v>0.16825000000000001</c:v>
                </c:pt>
                <c:pt idx="3">
                  <c:v>0.16725000000000001</c:v>
                </c:pt>
                <c:pt idx="4">
                  <c:v>0.13075000000000001</c:v>
                </c:pt>
                <c:pt idx="5">
                  <c:v>0.12175</c:v>
                </c:pt>
                <c:pt idx="6">
                  <c:v>0.114</c:v>
                </c:pt>
                <c:pt idx="7">
                  <c:v>0.10274999999999999</c:v>
                </c:pt>
                <c:pt idx="8">
                  <c:v>9.0249999999999997E-2</c:v>
                </c:pt>
                <c:pt idx="9">
                  <c:v>8.4500000000000006E-2</c:v>
                </c:pt>
                <c:pt idx="10">
                  <c:v>8.3250000000000005E-2</c:v>
                </c:pt>
                <c:pt idx="11">
                  <c:v>0.08</c:v>
                </c:pt>
                <c:pt idx="12">
                  <c:v>7.4499999999999997E-2</c:v>
                </c:pt>
                <c:pt idx="13">
                  <c:v>7.2499999999999995E-2</c:v>
                </c:pt>
                <c:pt idx="14">
                  <c:v>6.9000000000000006E-2</c:v>
                </c:pt>
                <c:pt idx="15">
                  <c:v>6.8750000000000006E-2</c:v>
                </c:pt>
                <c:pt idx="16">
                  <c:v>6.6000000000000003E-2</c:v>
                </c:pt>
                <c:pt idx="17">
                  <c:v>6.5000000000000002E-2</c:v>
                </c:pt>
                <c:pt idx="18">
                  <c:v>5.6750000000000002E-2</c:v>
                </c:pt>
                <c:pt idx="19">
                  <c:v>5.6750000000000002E-2</c:v>
                </c:pt>
                <c:pt idx="20">
                  <c:v>5.6500000000000002E-2</c:v>
                </c:pt>
                <c:pt idx="21">
                  <c:v>5.5500000000000001E-2</c:v>
                </c:pt>
                <c:pt idx="22">
                  <c:v>5.475E-2</c:v>
                </c:pt>
                <c:pt idx="23">
                  <c:v>5.2999999999999999E-2</c:v>
                </c:pt>
                <c:pt idx="24">
                  <c:v>5.2249999999999998E-2</c:v>
                </c:pt>
                <c:pt idx="25">
                  <c:v>5.1749999999999997E-2</c:v>
                </c:pt>
                <c:pt idx="26">
                  <c:v>5.1249999999999997E-2</c:v>
                </c:pt>
                <c:pt idx="27">
                  <c:v>4.9250000000000002E-2</c:v>
                </c:pt>
                <c:pt idx="28">
                  <c:v>4.9250000000000002E-2</c:v>
                </c:pt>
                <c:pt idx="29">
                  <c:v>4.7750000000000001E-2</c:v>
                </c:pt>
                <c:pt idx="30">
                  <c:v>4.7750000000000001E-2</c:v>
                </c:pt>
                <c:pt idx="31">
                  <c:v>4.5749999999999999E-2</c:v>
                </c:pt>
                <c:pt idx="32">
                  <c:v>4.5499999999999999E-2</c:v>
                </c:pt>
                <c:pt idx="33">
                  <c:v>4.4999999999999998E-2</c:v>
                </c:pt>
                <c:pt idx="34">
                  <c:v>4.3999999999999997E-2</c:v>
                </c:pt>
                <c:pt idx="35">
                  <c:v>4.3249999999999997E-2</c:v>
                </c:pt>
                <c:pt idx="36">
                  <c:v>3.8249999999999999E-2</c:v>
                </c:pt>
                <c:pt idx="37">
                  <c:v>3.4000000000000002E-2</c:v>
                </c:pt>
                <c:pt idx="38">
                  <c:v>3.2500000000000001E-2</c:v>
                </c:pt>
                <c:pt idx="39">
                  <c:v>3.2500000000000001E-2</c:v>
                </c:pt>
                <c:pt idx="40">
                  <c:v>3.175E-2</c:v>
                </c:pt>
                <c:pt idx="41">
                  <c:v>0.03</c:v>
                </c:pt>
                <c:pt idx="42">
                  <c:v>0.03</c:v>
                </c:pt>
                <c:pt idx="43">
                  <c:v>2.9749999999999999E-2</c:v>
                </c:pt>
                <c:pt idx="44">
                  <c:v>2.9000000000000001E-2</c:v>
                </c:pt>
                <c:pt idx="45">
                  <c:v>2.8750000000000001E-2</c:v>
                </c:pt>
                <c:pt idx="46">
                  <c:v>2.775E-2</c:v>
                </c:pt>
                <c:pt idx="47">
                  <c:v>2.7E-2</c:v>
                </c:pt>
                <c:pt idx="48">
                  <c:v>2.6499999999999999E-2</c:v>
                </c:pt>
                <c:pt idx="49">
                  <c:v>2.5999999999999999E-2</c:v>
                </c:pt>
                <c:pt idx="50">
                  <c:v>2.5999999999999999E-2</c:v>
                </c:pt>
                <c:pt idx="51">
                  <c:v>2.35E-2</c:v>
                </c:pt>
                <c:pt idx="52">
                  <c:v>2.2499999999999999E-2</c:v>
                </c:pt>
                <c:pt idx="53">
                  <c:v>2.1749999999999999E-2</c:v>
                </c:pt>
                <c:pt idx="54">
                  <c:v>2.1250000000000002E-2</c:v>
                </c:pt>
                <c:pt idx="55">
                  <c:v>1.975E-2</c:v>
                </c:pt>
                <c:pt idx="56">
                  <c:v>1.95E-2</c:v>
                </c:pt>
                <c:pt idx="57">
                  <c:v>1.925E-2</c:v>
                </c:pt>
                <c:pt idx="58">
                  <c:v>1.8249999999999999E-2</c:v>
                </c:pt>
                <c:pt idx="59">
                  <c:v>1.7999999999999999E-2</c:v>
                </c:pt>
              </c:numCache>
            </c:numRef>
          </c:xVal>
          <c:yVal>
            <c:numRef>
              <c:f>Sheet1!$C$2:$C$61</c:f>
              <c:numCache>
                <c:formatCode>0%</c:formatCode>
                <c:ptCount val="60"/>
                <c:pt idx="0">
                  <c:v>0.67758444216990787</c:v>
                </c:pt>
                <c:pt idx="1">
                  <c:v>0.38921282798833817</c:v>
                </c:pt>
                <c:pt idx="2">
                  <c:v>0.26300148588410099</c:v>
                </c:pt>
                <c:pt idx="3">
                  <c:v>0.23766816143497757</c:v>
                </c:pt>
                <c:pt idx="4">
                  <c:v>0.19120458891013384</c:v>
                </c:pt>
                <c:pt idx="5">
                  <c:v>0.29774127310061599</c:v>
                </c:pt>
                <c:pt idx="6">
                  <c:v>0.22807017543859648</c:v>
                </c:pt>
                <c:pt idx="7">
                  <c:v>0.28953771289537711</c:v>
                </c:pt>
                <c:pt idx="8">
                  <c:v>0.18005540166204986</c:v>
                </c:pt>
                <c:pt idx="9">
                  <c:v>0.30473372781065083</c:v>
                </c:pt>
                <c:pt idx="10">
                  <c:v>0.44744744744744741</c:v>
                </c:pt>
                <c:pt idx="11">
                  <c:v>0.26250000000000001</c:v>
                </c:pt>
                <c:pt idx="12">
                  <c:v>0.2651006711409396</c:v>
                </c:pt>
                <c:pt idx="13">
                  <c:v>0.27586206896551729</c:v>
                </c:pt>
                <c:pt idx="14">
                  <c:v>0.18840579710144925</c:v>
                </c:pt>
                <c:pt idx="15">
                  <c:v>0.30909090909090908</c:v>
                </c:pt>
                <c:pt idx="16">
                  <c:v>0.28030303030303028</c:v>
                </c:pt>
                <c:pt idx="17">
                  <c:v>0.23461538461538461</c:v>
                </c:pt>
                <c:pt idx="18">
                  <c:v>0.18061674008810572</c:v>
                </c:pt>
                <c:pt idx="19">
                  <c:v>0.23788546255506607</c:v>
                </c:pt>
                <c:pt idx="20">
                  <c:v>0.23893805309734512</c:v>
                </c:pt>
                <c:pt idx="21">
                  <c:v>0.23423423423423423</c:v>
                </c:pt>
                <c:pt idx="22">
                  <c:v>0.25570776255707761</c:v>
                </c:pt>
                <c:pt idx="23">
                  <c:v>0.15566037735849059</c:v>
                </c:pt>
                <c:pt idx="24">
                  <c:v>0.32057416267942584</c:v>
                </c:pt>
                <c:pt idx="25">
                  <c:v>0.26570048309178745</c:v>
                </c:pt>
                <c:pt idx="26">
                  <c:v>0.31219512195121951</c:v>
                </c:pt>
                <c:pt idx="27">
                  <c:v>0.365482233502538</c:v>
                </c:pt>
                <c:pt idx="28">
                  <c:v>0.21319796954314721</c:v>
                </c:pt>
                <c:pt idx="29">
                  <c:v>0.29319371727748689</c:v>
                </c:pt>
                <c:pt idx="30">
                  <c:v>0.28795811518324604</c:v>
                </c:pt>
                <c:pt idx="31">
                  <c:v>0.24590163934426229</c:v>
                </c:pt>
                <c:pt idx="32">
                  <c:v>0.24725274725274726</c:v>
                </c:pt>
                <c:pt idx="33">
                  <c:v>0.24444444444444444</c:v>
                </c:pt>
                <c:pt idx="34">
                  <c:v>0.40340909090909088</c:v>
                </c:pt>
                <c:pt idx="35">
                  <c:v>0.30635838150289019</c:v>
                </c:pt>
                <c:pt idx="36">
                  <c:v>0.26143790849673204</c:v>
                </c:pt>
                <c:pt idx="37">
                  <c:v>0.22058823529411761</c:v>
                </c:pt>
                <c:pt idx="38">
                  <c:v>0.49230769230769228</c:v>
                </c:pt>
                <c:pt idx="39">
                  <c:v>0.44615384615384618</c:v>
                </c:pt>
                <c:pt idx="40">
                  <c:v>0.19685039370078741</c:v>
                </c:pt>
                <c:pt idx="41">
                  <c:v>0.19166666666666668</c:v>
                </c:pt>
                <c:pt idx="42">
                  <c:v>0.5083333333333333</c:v>
                </c:pt>
                <c:pt idx="43">
                  <c:v>0.29411764705882359</c:v>
                </c:pt>
                <c:pt idx="44">
                  <c:v>0.26724137931034481</c:v>
                </c:pt>
                <c:pt idx="45">
                  <c:v>0.27826086956521739</c:v>
                </c:pt>
                <c:pt idx="46">
                  <c:v>0.2072072072072072</c:v>
                </c:pt>
                <c:pt idx="47">
                  <c:v>0.26851851851851855</c:v>
                </c:pt>
                <c:pt idx="48">
                  <c:v>0.32075471698113212</c:v>
                </c:pt>
                <c:pt idx="49">
                  <c:v>0.43269230769230771</c:v>
                </c:pt>
                <c:pt idx="50">
                  <c:v>0.29807692307692307</c:v>
                </c:pt>
                <c:pt idx="51">
                  <c:v>0.41489361702127658</c:v>
                </c:pt>
                <c:pt idx="52">
                  <c:v>2.2222222222222223E-2</c:v>
                </c:pt>
                <c:pt idx="53">
                  <c:v>0.25287356321839083</c:v>
                </c:pt>
                <c:pt idx="54">
                  <c:v>0.25882352941176467</c:v>
                </c:pt>
                <c:pt idx="55">
                  <c:v>0.22784810126582278</c:v>
                </c:pt>
                <c:pt idx="56">
                  <c:v>0.26175213675213677</c:v>
                </c:pt>
                <c:pt idx="57">
                  <c:v>0.25974025974025977</c:v>
                </c:pt>
                <c:pt idx="58">
                  <c:v>0.31506849315068497</c:v>
                </c:pt>
                <c:pt idx="59">
                  <c:v>0.33333333333333337</c:v>
                </c:pt>
              </c:numCache>
            </c:numRef>
          </c:yVal>
          <c:smooth val="0"/>
          <c:extLst xmlns:c16r2="http://schemas.microsoft.com/office/drawing/2015/06/chart">
            <c:ext xmlns:c15="http://schemas.microsoft.com/office/drawing/2012/chart" uri="{02D57815-91ED-43cb-92C2-25804820EDAC}">
              <c15:datalabelsRange>
                <c15:f>Sheet1!$A$2:$A$61</c15:f>
                <c15:dlblRangeCache>
                  <c:ptCount val="60"/>
                  <c:pt idx="0">
                    <c:v>English Premier League</c:v>
                  </c:pt>
                  <c:pt idx="1">
                    <c:v>UEFA Champions League</c:v>
                  </c:pt>
                  <c:pt idx="2">
                    <c:v>FIFA Football World Cup</c:v>
                  </c:pt>
                  <c:pt idx="3">
                    <c:v>FA Cup</c:v>
                  </c:pt>
                  <c:pt idx="4">
                    <c:v>UEFA European Championship</c:v>
                  </c:pt>
                  <c:pt idx="5">
                    <c:v>UEFA Europa League</c:v>
                  </c:pt>
                  <c:pt idx="6">
                    <c:v>Summer Olympic Games</c:v>
                  </c:pt>
                  <c:pt idx="7">
                    <c:v>Wimbledon</c:v>
                  </c:pt>
                  <c:pt idx="8">
                    <c:v>Winter Olympic Games</c:v>
                  </c:pt>
                  <c:pt idx="9">
                    <c:v>Six Nations</c:v>
                  </c:pt>
                  <c:pt idx="10">
                    <c:v>Formula 1</c:v>
                  </c:pt>
                  <c:pt idx="11">
                    <c:v>Rugby Union World Cup</c:v>
                  </c:pt>
                  <c:pt idx="12">
                    <c:v>The Ashes</c:v>
                  </c:pt>
                  <c:pt idx="13">
                    <c:v>FIFA Club World Cup</c:v>
                  </c:pt>
                  <c:pt idx="14">
                    <c:v>UEFA Nations League</c:v>
                  </c:pt>
                  <c:pt idx="15">
                    <c:v>England International Cricket</c:v>
                  </c:pt>
                  <c:pt idx="16">
                    <c:v>EFL Championship</c:v>
                  </c:pt>
                  <c:pt idx="17">
                    <c:v>ICC Cricket World Cup</c:v>
                  </c:pt>
                  <c:pt idx="18">
                    <c:v>World Athletics Championship</c:v>
                  </c:pt>
                  <c:pt idx="19">
                    <c:v>French Open</c:v>
                  </c:pt>
                  <c:pt idx="20">
                    <c:v>US Open</c:v>
                  </c:pt>
                  <c:pt idx="21">
                    <c:v>Australian Open</c:v>
                  </c:pt>
                  <c:pt idx="22">
                    <c:v>ICC World Twenty20</c:v>
                  </c:pt>
                  <c:pt idx="23">
                    <c:v>Paralympics</c:v>
                  </c:pt>
                  <c:pt idx="24">
                    <c:v>La Liga</c:v>
                  </c:pt>
                  <c:pt idx="25">
                    <c:v>British Open</c:v>
                  </c:pt>
                  <c:pt idx="26">
                    <c:v>Masters</c:v>
                  </c:pt>
                  <c:pt idx="27">
                    <c:v>English Premiership</c:v>
                  </c:pt>
                  <c:pt idx="28">
                    <c:v>FIFA Women's World Cup</c:v>
                  </c:pt>
                  <c:pt idx="29">
                    <c:v>Ryder Cup</c:v>
                  </c:pt>
                  <c:pt idx="30">
                    <c:v>British and Irish Lions</c:v>
                  </c:pt>
                  <c:pt idx="31">
                    <c:v>Bundesliga</c:v>
                  </c:pt>
                  <c:pt idx="32">
                    <c:v>US Open</c:v>
                  </c:pt>
                  <c:pt idx="33">
                    <c:v>Tour de France</c:v>
                  </c:pt>
                  <c:pt idx="34">
                    <c:v>Boxing Events</c:v>
                  </c:pt>
                  <c:pt idx="35">
                    <c:v>Serie A</c:v>
                  </c:pt>
                  <c:pt idx="36">
                    <c:v>Rugby League World Cup</c:v>
                  </c:pt>
                  <c:pt idx="37">
                    <c:v>ICC Champions Trophy</c:v>
                  </c:pt>
                  <c:pt idx="38">
                    <c:v>NBA</c:v>
                  </c:pt>
                  <c:pt idx="39">
                    <c:v>UFC</c:v>
                  </c:pt>
                  <c:pt idx="40">
                    <c:v>UEFA Women's Champions League</c:v>
                  </c:pt>
                  <c:pt idx="41">
                    <c:v>Davis Cup</c:v>
                  </c:pt>
                  <c:pt idx="42">
                    <c:v>WWE</c:v>
                  </c:pt>
                  <c:pt idx="43">
                    <c:v>Heineken Champions Cup</c:v>
                  </c:pt>
                  <c:pt idx="44">
                    <c:v>USPGA Championship</c:v>
                  </c:pt>
                  <c:pt idx="45">
                    <c:v>PGA Tour</c:v>
                  </c:pt>
                  <c:pt idx="46">
                    <c:v>Diamond League</c:v>
                  </c:pt>
                  <c:pt idx="47">
                    <c:v>Ligue 1</c:v>
                  </c:pt>
                  <c:pt idx="48">
                    <c:v>Moto GP</c:v>
                  </c:pt>
                  <c:pt idx="49">
                    <c:v>NFL</c:v>
                  </c:pt>
                  <c:pt idx="50">
                    <c:v>Indian Premier League</c:v>
                  </c:pt>
                  <c:pt idx="51">
                    <c:v>Super League</c:v>
                  </c:pt>
                  <c:pt idx="52">
                    <c:v>PDC World Darts Championship</c:v>
                  </c:pt>
                  <c:pt idx="53">
                    <c:v>Women's Cricket World Cup</c:v>
                  </c:pt>
                  <c:pt idx="54">
                    <c:v>Women's Super League</c:v>
                  </c:pt>
                  <c:pt idx="55">
                    <c:v>Formula E</c:v>
                  </c:pt>
                  <c:pt idx="56">
                    <c:v>UEFA Europa Conference League</c:v>
                  </c:pt>
                  <c:pt idx="57">
                    <c:v>Women's Rugby World Cup</c:v>
                  </c:pt>
                  <c:pt idx="58">
                    <c:v>WTA Tour</c:v>
                  </c:pt>
                  <c:pt idx="59">
                    <c:v>ATP Tour 1000s</c:v>
                  </c:pt>
                </c15:dlblRangeCache>
              </c15:datalabelsRange>
            </c:ext>
            <c:ext xmlns:c16="http://schemas.microsoft.com/office/drawing/2014/chart" uri="{C3380CC4-5D6E-409C-BE32-E72D297353CC}">
              <c16:uniqueId val="{00000000-B4F1-4B92-9529-138FDDBBD919}"/>
            </c:ext>
          </c:extLst>
        </c:ser>
        <c:dLbls>
          <c:showLegendKey val="0"/>
          <c:showVal val="0"/>
          <c:showCatName val="0"/>
          <c:showSerName val="0"/>
          <c:showPercent val="0"/>
          <c:showBubbleSize val="0"/>
        </c:dLbls>
        <c:axId val="110812480"/>
        <c:axId val="111443968"/>
      </c:scatterChart>
      <c:valAx>
        <c:axId val="110812480"/>
        <c:scaling>
          <c:logBase val="2"/>
          <c:orientation val="minMax"/>
          <c:max val="0.25"/>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t>% of Internet Users who claim to enjoy each competition</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1443968"/>
        <c:crosses val="autoZero"/>
        <c:crossBetween val="midCat"/>
      </c:valAx>
      <c:valAx>
        <c:axId val="11144396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t>% of competition’s fans that are willing to pay for it</a:t>
                </a:r>
              </a:p>
            </c:rich>
          </c:tx>
          <c:layout>
            <c:manualLayout>
              <c:xMode val="edge"/>
              <c:yMode val="edge"/>
              <c:x val="1.2731481481481481E-2"/>
              <c:y val="8.3680358853238226E-2"/>
            </c:manualLayout>
          </c:layout>
          <c:overlay val="0"/>
          <c:spPr>
            <a:noFill/>
            <a:ln>
              <a:noFill/>
            </a:ln>
            <a:effectLst/>
          </c:sp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081248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4994A-3C8A-4DC0-A83E-FB5E4E804B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D982E58-7494-41D7-B427-DAEDA34FFB49}">
      <dgm:prSet phldrT="[Text]"/>
      <dgm:spPr/>
      <dgm:t>
        <a:bodyPr/>
        <a:lstStyle/>
        <a:p>
          <a:r>
            <a:rPr lang="en-GB" dirty="0"/>
            <a:t>#4CBED1</a:t>
          </a:r>
        </a:p>
      </dgm:t>
    </dgm:pt>
    <dgm:pt modelId="{4C6ADED5-6E15-4DF5-806D-9B5F8E028EFE}" type="parTrans" cxnId="{DA4B9A38-2C51-47D3-9F39-48F294CBFA4A}">
      <dgm:prSet/>
      <dgm:spPr/>
      <dgm:t>
        <a:bodyPr/>
        <a:lstStyle/>
        <a:p>
          <a:endParaRPr lang="en-GB"/>
        </a:p>
      </dgm:t>
    </dgm:pt>
    <dgm:pt modelId="{FEC08F83-C1EE-4DEF-9863-AE2B7D8046B9}" type="sibTrans" cxnId="{DA4B9A38-2C51-47D3-9F39-48F294CBFA4A}">
      <dgm:prSet/>
      <dgm:spPr/>
      <dgm:t>
        <a:bodyPr/>
        <a:lstStyle/>
        <a:p>
          <a:endParaRPr lang="en-GB"/>
        </a:p>
      </dgm:t>
    </dgm:pt>
    <dgm:pt modelId="{20FFA1BE-D8B3-410C-8EBA-EE73FF4E307C}">
      <dgm:prSet phldrT="[Text]"/>
      <dgm:spPr>
        <a:solidFill>
          <a:schemeClr val="accent2"/>
        </a:solidFill>
      </dgm:spPr>
      <dgm:t>
        <a:bodyPr/>
        <a:lstStyle/>
        <a:p>
          <a:r>
            <a:rPr lang="en-GB" dirty="0"/>
            <a:t>#F47F2F</a:t>
          </a:r>
        </a:p>
      </dgm:t>
    </dgm:pt>
    <dgm:pt modelId="{6EB959EA-8E4B-4E15-8ACD-2C1051533CC1}" type="parTrans" cxnId="{D41412C7-CE5D-4FC2-B10B-44E9E1B45C81}">
      <dgm:prSet/>
      <dgm:spPr/>
      <dgm:t>
        <a:bodyPr/>
        <a:lstStyle/>
        <a:p>
          <a:endParaRPr lang="en-GB"/>
        </a:p>
      </dgm:t>
    </dgm:pt>
    <dgm:pt modelId="{33BCEE94-5415-43C6-B9F9-55F1F2799DC6}" type="sibTrans" cxnId="{D41412C7-CE5D-4FC2-B10B-44E9E1B45C81}">
      <dgm:prSet/>
      <dgm:spPr/>
      <dgm:t>
        <a:bodyPr/>
        <a:lstStyle/>
        <a:p>
          <a:endParaRPr lang="en-GB"/>
        </a:p>
      </dgm:t>
    </dgm:pt>
    <dgm:pt modelId="{29DD5DF6-007D-4221-BFD7-C93DB3EF3275}">
      <dgm:prSet phldrT="[Text]"/>
      <dgm:spPr>
        <a:solidFill>
          <a:schemeClr val="accent3"/>
        </a:solidFill>
      </dgm:spPr>
      <dgm:t>
        <a:bodyPr/>
        <a:lstStyle/>
        <a:p>
          <a:r>
            <a:rPr lang="en-GB" dirty="0"/>
            <a:t>#BFC1C1</a:t>
          </a:r>
        </a:p>
      </dgm:t>
    </dgm:pt>
    <dgm:pt modelId="{D151C0C1-A8A2-453A-933B-CB078FBB9EF6}" type="parTrans" cxnId="{6DA73970-4079-408F-AE2A-8238B496DBF3}">
      <dgm:prSet/>
      <dgm:spPr/>
      <dgm:t>
        <a:bodyPr/>
        <a:lstStyle/>
        <a:p>
          <a:endParaRPr lang="en-GB"/>
        </a:p>
      </dgm:t>
    </dgm:pt>
    <dgm:pt modelId="{286C445C-10A9-495F-B149-1A0FFE4FBEA8}" type="sibTrans" cxnId="{6DA73970-4079-408F-AE2A-8238B496DBF3}">
      <dgm:prSet/>
      <dgm:spPr/>
      <dgm:t>
        <a:bodyPr/>
        <a:lstStyle/>
        <a:p>
          <a:endParaRPr lang="en-GB"/>
        </a:p>
      </dgm:t>
    </dgm:pt>
    <dgm:pt modelId="{B02703F6-80EE-4FEF-8DC5-F2DD4D8BC8F1}">
      <dgm:prSet phldrT="[Text]"/>
      <dgm:spPr>
        <a:solidFill>
          <a:schemeClr val="accent4"/>
        </a:solidFill>
      </dgm:spPr>
      <dgm:t>
        <a:bodyPr/>
        <a:lstStyle/>
        <a:p>
          <a:r>
            <a:rPr lang="en-GB" dirty="0"/>
            <a:t>#F3EA26</a:t>
          </a:r>
        </a:p>
      </dgm:t>
    </dgm:pt>
    <dgm:pt modelId="{EED6FF2E-73AD-4487-9B1E-2B523BCA902B}" type="parTrans" cxnId="{4E634C76-5614-4BB4-B72C-D8F8D69085DA}">
      <dgm:prSet/>
      <dgm:spPr/>
      <dgm:t>
        <a:bodyPr/>
        <a:lstStyle/>
        <a:p>
          <a:endParaRPr lang="en-GB"/>
        </a:p>
      </dgm:t>
    </dgm:pt>
    <dgm:pt modelId="{AE6E5964-9A6E-4B9D-88EA-A86448F4C56A}" type="sibTrans" cxnId="{4E634C76-5614-4BB4-B72C-D8F8D69085DA}">
      <dgm:prSet/>
      <dgm:spPr/>
      <dgm:t>
        <a:bodyPr/>
        <a:lstStyle/>
        <a:p>
          <a:endParaRPr lang="en-GB"/>
        </a:p>
      </dgm:t>
    </dgm:pt>
    <dgm:pt modelId="{0E10EE88-33B7-4D47-9E4B-8E8C3DC96A35}">
      <dgm:prSet phldrT="[Text]"/>
      <dgm:spPr>
        <a:solidFill>
          <a:schemeClr val="accent5"/>
        </a:solidFill>
      </dgm:spPr>
      <dgm:t>
        <a:bodyPr/>
        <a:lstStyle/>
        <a:p>
          <a:r>
            <a:rPr lang="en-GB" dirty="0"/>
            <a:t>#76BFAD</a:t>
          </a:r>
        </a:p>
      </dgm:t>
    </dgm:pt>
    <dgm:pt modelId="{143DE8CB-74E9-40A4-8819-25451CD5858B}" type="parTrans" cxnId="{DB1F08E4-39ED-49A4-AFBB-8F60309B515B}">
      <dgm:prSet/>
      <dgm:spPr/>
      <dgm:t>
        <a:bodyPr/>
        <a:lstStyle/>
        <a:p>
          <a:endParaRPr lang="en-GB"/>
        </a:p>
      </dgm:t>
    </dgm:pt>
    <dgm:pt modelId="{34959758-2DF7-4CFE-BBBF-49DE4F61168D}" type="sibTrans" cxnId="{DB1F08E4-39ED-49A4-AFBB-8F60309B515B}">
      <dgm:prSet/>
      <dgm:spPr/>
      <dgm:t>
        <a:bodyPr/>
        <a:lstStyle/>
        <a:p>
          <a:endParaRPr lang="en-GB"/>
        </a:p>
      </dgm:t>
    </dgm:pt>
    <dgm:pt modelId="{1447A360-8EDB-413D-A8FB-189833C71AC4}">
      <dgm:prSet phldrT="[Text]"/>
      <dgm:spPr>
        <a:solidFill>
          <a:schemeClr val="tx1"/>
        </a:solidFill>
      </dgm:spPr>
      <dgm:t>
        <a:bodyPr/>
        <a:lstStyle/>
        <a:p>
          <a:r>
            <a:rPr lang="en-GB" dirty="0"/>
            <a:t>Text colour default: #4D4D4D</a:t>
          </a:r>
        </a:p>
      </dgm:t>
    </dgm:pt>
    <dgm:pt modelId="{07FB8C51-9B1F-4A9D-8D2A-ED86FEA2FB80}" type="parTrans" cxnId="{D185504E-4C97-43A1-8086-625F9B9943B0}">
      <dgm:prSet/>
      <dgm:spPr/>
      <dgm:t>
        <a:bodyPr/>
        <a:lstStyle/>
        <a:p>
          <a:endParaRPr lang="en-GB"/>
        </a:p>
      </dgm:t>
    </dgm:pt>
    <dgm:pt modelId="{76256763-DB46-44A1-9903-C5244E6CB5E7}" type="sibTrans" cxnId="{D185504E-4C97-43A1-8086-625F9B9943B0}">
      <dgm:prSet/>
      <dgm:spPr/>
      <dgm:t>
        <a:bodyPr/>
        <a:lstStyle/>
        <a:p>
          <a:endParaRPr lang="en-GB"/>
        </a:p>
      </dgm:t>
    </dgm:pt>
    <dgm:pt modelId="{DF7CC6A7-F34A-468C-91FA-9C02089123B6}">
      <dgm:prSet phldrT="[Text]"/>
      <dgm:spPr>
        <a:solidFill>
          <a:srgbClr val="20243E"/>
        </a:solidFill>
      </dgm:spPr>
      <dgm:t>
        <a:bodyPr/>
        <a:lstStyle/>
        <a:p>
          <a:r>
            <a:rPr lang="en-GB" dirty="0"/>
            <a:t>#20243E</a:t>
          </a:r>
        </a:p>
      </dgm:t>
    </dgm:pt>
    <dgm:pt modelId="{271C0FB0-6E0A-4814-B628-3E8B47D2F86D}" type="parTrans" cxnId="{FB8B30B6-1500-46B9-99D9-A64C14FB4EE7}">
      <dgm:prSet/>
      <dgm:spPr/>
      <dgm:t>
        <a:bodyPr/>
        <a:lstStyle/>
        <a:p>
          <a:endParaRPr lang="en-GB"/>
        </a:p>
      </dgm:t>
    </dgm:pt>
    <dgm:pt modelId="{6A4558E8-11B9-4508-B88F-436C176A62D0}" type="sibTrans" cxnId="{FB8B30B6-1500-46B9-99D9-A64C14FB4EE7}">
      <dgm:prSet/>
      <dgm:spPr/>
      <dgm:t>
        <a:bodyPr/>
        <a:lstStyle/>
        <a:p>
          <a:endParaRPr lang="en-GB"/>
        </a:p>
      </dgm:t>
    </dgm:pt>
    <dgm:pt modelId="{77B91968-80EE-4753-8E7D-63899CE24769}">
      <dgm:prSet phldrT="[Text]"/>
      <dgm:spPr>
        <a:solidFill>
          <a:srgbClr val="EFC0DB"/>
        </a:solidFill>
      </dgm:spPr>
      <dgm:t>
        <a:bodyPr/>
        <a:lstStyle/>
        <a:p>
          <a:r>
            <a:rPr lang="en-GB" dirty="0"/>
            <a:t>#EFC0DB</a:t>
          </a:r>
        </a:p>
      </dgm:t>
    </dgm:pt>
    <dgm:pt modelId="{37F9B04F-31E1-4818-8FE4-C043DEE51515}" type="parTrans" cxnId="{6FBFB52B-299E-4BB3-9E9F-E3A98E1F1F41}">
      <dgm:prSet/>
      <dgm:spPr/>
      <dgm:t>
        <a:bodyPr/>
        <a:lstStyle/>
        <a:p>
          <a:endParaRPr lang="en-GB"/>
        </a:p>
      </dgm:t>
    </dgm:pt>
    <dgm:pt modelId="{F69D9331-5D3A-4C73-AA75-CC3D89C256C9}" type="sibTrans" cxnId="{6FBFB52B-299E-4BB3-9E9F-E3A98E1F1F41}">
      <dgm:prSet/>
      <dgm:spPr/>
      <dgm:t>
        <a:bodyPr/>
        <a:lstStyle/>
        <a:p>
          <a:endParaRPr lang="en-GB"/>
        </a:p>
      </dgm:t>
    </dgm:pt>
    <dgm:pt modelId="{D1EDC5FC-0FC1-4F86-9E9D-B1C9E24D952C}" type="pres">
      <dgm:prSet presAssocID="{93D4994A-3C8A-4DC0-A83E-FB5E4E804BCA}" presName="diagram" presStyleCnt="0">
        <dgm:presLayoutVars>
          <dgm:dir/>
          <dgm:resizeHandles val="exact"/>
        </dgm:presLayoutVars>
      </dgm:prSet>
      <dgm:spPr/>
      <dgm:t>
        <a:bodyPr/>
        <a:lstStyle/>
        <a:p>
          <a:endParaRPr lang="en-GB"/>
        </a:p>
      </dgm:t>
    </dgm:pt>
    <dgm:pt modelId="{4851143D-BD91-4A79-9F19-7269FEF7DB12}" type="pres">
      <dgm:prSet presAssocID="{ED982E58-7494-41D7-B427-DAEDA34FFB49}" presName="node" presStyleLbl="node1" presStyleIdx="0" presStyleCnt="8">
        <dgm:presLayoutVars>
          <dgm:bulletEnabled val="1"/>
        </dgm:presLayoutVars>
      </dgm:prSet>
      <dgm:spPr/>
      <dgm:t>
        <a:bodyPr/>
        <a:lstStyle/>
        <a:p>
          <a:endParaRPr lang="en-GB"/>
        </a:p>
      </dgm:t>
    </dgm:pt>
    <dgm:pt modelId="{FF92C027-45E6-4672-B81F-DFBC13F3F6CC}" type="pres">
      <dgm:prSet presAssocID="{FEC08F83-C1EE-4DEF-9863-AE2B7D8046B9}" presName="sibTrans" presStyleCnt="0"/>
      <dgm:spPr/>
    </dgm:pt>
    <dgm:pt modelId="{FEC8CC6D-976C-452C-9A15-AF50FD9B4CEB}" type="pres">
      <dgm:prSet presAssocID="{20FFA1BE-D8B3-410C-8EBA-EE73FF4E307C}" presName="node" presStyleLbl="node1" presStyleIdx="1" presStyleCnt="8">
        <dgm:presLayoutVars>
          <dgm:bulletEnabled val="1"/>
        </dgm:presLayoutVars>
      </dgm:prSet>
      <dgm:spPr/>
      <dgm:t>
        <a:bodyPr/>
        <a:lstStyle/>
        <a:p>
          <a:endParaRPr lang="en-GB"/>
        </a:p>
      </dgm:t>
    </dgm:pt>
    <dgm:pt modelId="{2D840C4B-BEBE-453F-86D5-1C7CCAEA147D}" type="pres">
      <dgm:prSet presAssocID="{33BCEE94-5415-43C6-B9F9-55F1F2799DC6}" presName="sibTrans" presStyleCnt="0"/>
      <dgm:spPr/>
    </dgm:pt>
    <dgm:pt modelId="{2BEDAC73-9316-43CF-9556-27B82BFD37FD}" type="pres">
      <dgm:prSet presAssocID="{29DD5DF6-007D-4221-BFD7-C93DB3EF3275}" presName="node" presStyleLbl="node1" presStyleIdx="2" presStyleCnt="8">
        <dgm:presLayoutVars>
          <dgm:bulletEnabled val="1"/>
        </dgm:presLayoutVars>
      </dgm:prSet>
      <dgm:spPr/>
      <dgm:t>
        <a:bodyPr/>
        <a:lstStyle/>
        <a:p>
          <a:endParaRPr lang="en-GB"/>
        </a:p>
      </dgm:t>
    </dgm:pt>
    <dgm:pt modelId="{C65F85B3-EC36-4668-ACB8-2F9905549643}" type="pres">
      <dgm:prSet presAssocID="{286C445C-10A9-495F-B149-1A0FFE4FBEA8}" presName="sibTrans" presStyleCnt="0"/>
      <dgm:spPr/>
    </dgm:pt>
    <dgm:pt modelId="{2B6A0208-791A-44B4-8086-77046419A774}" type="pres">
      <dgm:prSet presAssocID="{B02703F6-80EE-4FEF-8DC5-F2DD4D8BC8F1}" presName="node" presStyleLbl="node1" presStyleIdx="3" presStyleCnt="8">
        <dgm:presLayoutVars>
          <dgm:bulletEnabled val="1"/>
        </dgm:presLayoutVars>
      </dgm:prSet>
      <dgm:spPr/>
      <dgm:t>
        <a:bodyPr/>
        <a:lstStyle/>
        <a:p>
          <a:endParaRPr lang="en-GB"/>
        </a:p>
      </dgm:t>
    </dgm:pt>
    <dgm:pt modelId="{055588DC-642D-4D11-81EE-459EF87712A7}" type="pres">
      <dgm:prSet presAssocID="{AE6E5964-9A6E-4B9D-88EA-A86448F4C56A}" presName="sibTrans" presStyleCnt="0"/>
      <dgm:spPr/>
    </dgm:pt>
    <dgm:pt modelId="{B9C96695-0691-4095-B86D-B2F254559B28}" type="pres">
      <dgm:prSet presAssocID="{0E10EE88-33B7-4D47-9E4B-8E8C3DC96A35}" presName="node" presStyleLbl="node1" presStyleIdx="4" presStyleCnt="8">
        <dgm:presLayoutVars>
          <dgm:bulletEnabled val="1"/>
        </dgm:presLayoutVars>
      </dgm:prSet>
      <dgm:spPr/>
      <dgm:t>
        <a:bodyPr/>
        <a:lstStyle/>
        <a:p>
          <a:endParaRPr lang="en-GB"/>
        </a:p>
      </dgm:t>
    </dgm:pt>
    <dgm:pt modelId="{D4CBA8C5-9686-469B-AADF-8291FCCF8CB8}" type="pres">
      <dgm:prSet presAssocID="{34959758-2DF7-4CFE-BBBF-49DE4F61168D}" presName="sibTrans" presStyleCnt="0"/>
      <dgm:spPr/>
    </dgm:pt>
    <dgm:pt modelId="{2C6F437F-BD69-468D-9AF3-26CFC6E860DD}" type="pres">
      <dgm:prSet presAssocID="{DF7CC6A7-F34A-468C-91FA-9C02089123B6}" presName="node" presStyleLbl="node1" presStyleIdx="5" presStyleCnt="8">
        <dgm:presLayoutVars>
          <dgm:bulletEnabled val="1"/>
        </dgm:presLayoutVars>
      </dgm:prSet>
      <dgm:spPr/>
      <dgm:t>
        <a:bodyPr/>
        <a:lstStyle/>
        <a:p>
          <a:endParaRPr lang="en-GB"/>
        </a:p>
      </dgm:t>
    </dgm:pt>
    <dgm:pt modelId="{E152FB34-6E3E-4358-A13E-54109474DF56}" type="pres">
      <dgm:prSet presAssocID="{6A4558E8-11B9-4508-B88F-436C176A62D0}" presName="sibTrans" presStyleCnt="0"/>
      <dgm:spPr/>
    </dgm:pt>
    <dgm:pt modelId="{4FB72CEB-5A37-4446-ACD2-1641226638D5}" type="pres">
      <dgm:prSet presAssocID="{77B91968-80EE-4753-8E7D-63899CE24769}" presName="node" presStyleLbl="node1" presStyleIdx="6" presStyleCnt="8">
        <dgm:presLayoutVars>
          <dgm:bulletEnabled val="1"/>
        </dgm:presLayoutVars>
      </dgm:prSet>
      <dgm:spPr/>
      <dgm:t>
        <a:bodyPr/>
        <a:lstStyle/>
        <a:p>
          <a:endParaRPr lang="en-GB"/>
        </a:p>
      </dgm:t>
    </dgm:pt>
    <dgm:pt modelId="{722872C0-3FA6-48F6-82CF-8CB906894E5D}" type="pres">
      <dgm:prSet presAssocID="{F69D9331-5D3A-4C73-AA75-CC3D89C256C9}" presName="sibTrans" presStyleCnt="0"/>
      <dgm:spPr/>
    </dgm:pt>
    <dgm:pt modelId="{42D4F9F7-1269-4704-A2E7-E4A43DB6B593}" type="pres">
      <dgm:prSet presAssocID="{1447A360-8EDB-413D-A8FB-189833C71AC4}" presName="node" presStyleLbl="node1" presStyleIdx="7" presStyleCnt="8">
        <dgm:presLayoutVars>
          <dgm:bulletEnabled val="1"/>
        </dgm:presLayoutVars>
      </dgm:prSet>
      <dgm:spPr/>
      <dgm:t>
        <a:bodyPr/>
        <a:lstStyle/>
        <a:p>
          <a:endParaRPr lang="en-GB"/>
        </a:p>
      </dgm:t>
    </dgm:pt>
  </dgm:ptLst>
  <dgm:cxnLst>
    <dgm:cxn modelId="{19256A06-20BA-4458-AA76-6BA675D9BD86}" type="presOf" srcId="{DF7CC6A7-F34A-468C-91FA-9C02089123B6}" destId="{2C6F437F-BD69-468D-9AF3-26CFC6E860DD}" srcOrd="0" destOrd="0" presId="urn:microsoft.com/office/officeart/2005/8/layout/default"/>
    <dgm:cxn modelId="{8F4E39D8-49AC-4BF6-8AD8-DC2EDAE1886A}" type="presOf" srcId="{ED982E58-7494-41D7-B427-DAEDA34FFB49}" destId="{4851143D-BD91-4A79-9F19-7269FEF7DB12}" srcOrd="0" destOrd="0" presId="urn:microsoft.com/office/officeart/2005/8/layout/default"/>
    <dgm:cxn modelId="{DB1F08E4-39ED-49A4-AFBB-8F60309B515B}" srcId="{93D4994A-3C8A-4DC0-A83E-FB5E4E804BCA}" destId="{0E10EE88-33B7-4D47-9E4B-8E8C3DC96A35}" srcOrd="4" destOrd="0" parTransId="{143DE8CB-74E9-40A4-8819-25451CD5858B}" sibTransId="{34959758-2DF7-4CFE-BBBF-49DE4F61168D}"/>
    <dgm:cxn modelId="{B4DECA92-66C9-4A72-9666-616ADBC0462F}" type="presOf" srcId="{77B91968-80EE-4753-8E7D-63899CE24769}" destId="{4FB72CEB-5A37-4446-ACD2-1641226638D5}" srcOrd="0" destOrd="0" presId="urn:microsoft.com/office/officeart/2005/8/layout/default"/>
    <dgm:cxn modelId="{6DA73970-4079-408F-AE2A-8238B496DBF3}" srcId="{93D4994A-3C8A-4DC0-A83E-FB5E4E804BCA}" destId="{29DD5DF6-007D-4221-BFD7-C93DB3EF3275}" srcOrd="2" destOrd="0" parTransId="{D151C0C1-A8A2-453A-933B-CB078FBB9EF6}" sibTransId="{286C445C-10A9-495F-B149-1A0FFE4FBEA8}"/>
    <dgm:cxn modelId="{D41412C7-CE5D-4FC2-B10B-44E9E1B45C81}" srcId="{93D4994A-3C8A-4DC0-A83E-FB5E4E804BCA}" destId="{20FFA1BE-D8B3-410C-8EBA-EE73FF4E307C}" srcOrd="1" destOrd="0" parTransId="{6EB959EA-8E4B-4E15-8ACD-2C1051533CC1}" sibTransId="{33BCEE94-5415-43C6-B9F9-55F1F2799DC6}"/>
    <dgm:cxn modelId="{FB8B30B6-1500-46B9-99D9-A64C14FB4EE7}" srcId="{93D4994A-3C8A-4DC0-A83E-FB5E4E804BCA}" destId="{DF7CC6A7-F34A-468C-91FA-9C02089123B6}" srcOrd="5" destOrd="0" parTransId="{271C0FB0-6E0A-4814-B628-3E8B47D2F86D}" sibTransId="{6A4558E8-11B9-4508-B88F-436C176A62D0}"/>
    <dgm:cxn modelId="{FEEE22B1-93C6-416D-BAB3-D61117AA1953}" type="presOf" srcId="{93D4994A-3C8A-4DC0-A83E-FB5E4E804BCA}" destId="{D1EDC5FC-0FC1-4F86-9E9D-B1C9E24D952C}" srcOrd="0" destOrd="0" presId="urn:microsoft.com/office/officeart/2005/8/layout/default"/>
    <dgm:cxn modelId="{EE98E2B0-913C-4953-AFBC-6A5DE4D7497A}" type="presOf" srcId="{0E10EE88-33B7-4D47-9E4B-8E8C3DC96A35}" destId="{B9C96695-0691-4095-B86D-B2F254559B28}" srcOrd="0" destOrd="0" presId="urn:microsoft.com/office/officeart/2005/8/layout/default"/>
    <dgm:cxn modelId="{C0843E23-4A82-4A0B-B317-2612F1ACDF12}" type="presOf" srcId="{B02703F6-80EE-4FEF-8DC5-F2DD4D8BC8F1}" destId="{2B6A0208-791A-44B4-8086-77046419A774}" srcOrd="0" destOrd="0" presId="urn:microsoft.com/office/officeart/2005/8/layout/default"/>
    <dgm:cxn modelId="{639EED0A-0993-4454-BC9E-899D67317E53}" type="presOf" srcId="{29DD5DF6-007D-4221-BFD7-C93DB3EF3275}" destId="{2BEDAC73-9316-43CF-9556-27B82BFD37FD}" srcOrd="0" destOrd="0" presId="urn:microsoft.com/office/officeart/2005/8/layout/default"/>
    <dgm:cxn modelId="{DA4B9A38-2C51-47D3-9F39-48F294CBFA4A}" srcId="{93D4994A-3C8A-4DC0-A83E-FB5E4E804BCA}" destId="{ED982E58-7494-41D7-B427-DAEDA34FFB49}" srcOrd="0" destOrd="0" parTransId="{4C6ADED5-6E15-4DF5-806D-9B5F8E028EFE}" sibTransId="{FEC08F83-C1EE-4DEF-9863-AE2B7D8046B9}"/>
    <dgm:cxn modelId="{D185504E-4C97-43A1-8086-625F9B9943B0}" srcId="{93D4994A-3C8A-4DC0-A83E-FB5E4E804BCA}" destId="{1447A360-8EDB-413D-A8FB-189833C71AC4}" srcOrd="7" destOrd="0" parTransId="{07FB8C51-9B1F-4A9D-8D2A-ED86FEA2FB80}" sibTransId="{76256763-DB46-44A1-9903-C5244E6CB5E7}"/>
    <dgm:cxn modelId="{6FBFB52B-299E-4BB3-9E9F-E3A98E1F1F41}" srcId="{93D4994A-3C8A-4DC0-A83E-FB5E4E804BCA}" destId="{77B91968-80EE-4753-8E7D-63899CE24769}" srcOrd="6" destOrd="0" parTransId="{37F9B04F-31E1-4818-8FE4-C043DEE51515}" sibTransId="{F69D9331-5D3A-4C73-AA75-CC3D89C256C9}"/>
    <dgm:cxn modelId="{F4E2B46D-8C5B-47C3-AF58-1966E8877255}" type="presOf" srcId="{20FFA1BE-D8B3-410C-8EBA-EE73FF4E307C}" destId="{FEC8CC6D-976C-452C-9A15-AF50FD9B4CEB}" srcOrd="0" destOrd="0" presId="urn:microsoft.com/office/officeart/2005/8/layout/default"/>
    <dgm:cxn modelId="{4E634C76-5614-4BB4-B72C-D8F8D69085DA}" srcId="{93D4994A-3C8A-4DC0-A83E-FB5E4E804BCA}" destId="{B02703F6-80EE-4FEF-8DC5-F2DD4D8BC8F1}" srcOrd="3" destOrd="0" parTransId="{EED6FF2E-73AD-4487-9B1E-2B523BCA902B}" sibTransId="{AE6E5964-9A6E-4B9D-88EA-A86448F4C56A}"/>
    <dgm:cxn modelId="{20BB510B-6C70-4E13-891D-523A280BEC3E}" type="presOf" srcId="{1447A360-8EDB-413D-A8FB-189833C71AC4}" destId="{42D4F9F7-1269-4704-A2E7-E4A43DB6B593}" srcOrd="0" destOrd="0" presId="urn:microsoft.com/office/officeart/2005/8/layout/default"/>
    <dgm:cxn modelId="{2D212FF1-8E6F-409F-817C-844B4F208CBE}" type="presParOf" srcId="{D1EDC5FC-0FC1-4F86-9E9D-B1C9E24D952C}" destId="{4851143D-BD91-4A79-9F19-7269FEF7DB12}" srcOrd="0" destOrd="0" presId="urn:microsoft.com/office/officeart/2005/8/layout/default"/>
    <dgm:cxn modelId="{9CC18B74-9D14-47B9-911B-E1D954FCAF1B}" type="presParOf" srcId="{D1EDC5FC-0FC1-4F86-9E9D-B1C9E24D952C}" destId="{FF92C027-45E6-4672-B81F-DFBC13F3F6CC}" srcOrd="1" destOrd="0" presId="urn:microsoft.com/office/officeart/2005/8/layout/default"/>
    <dgm:cxn modelId="{FD09683F-EEEC-49F7-9C7D-EE710E1DE9AC}" type="presParOf" srcId="{D1EDC5FC-0FC1-4F86-9E9D-B1C9E24D952C}" destId="{FEC8CC6D-976C-452C-9A15-AF50FD9B4CEB}" srcOrd="2" destOrd="0" presId="urn:microsoft.com/office/officeart/2005/8/layout/default"/>
    <dgm:cxn modelId="{4AF1F38B-6C03-435C-B0AB-E5EB122D78B9}" type="presParOf" srcId="{D1EDC5FC-0FC1-4F86-9E9D-B1C9E24D952C}" destId="{2D840C4B-BEBE-453F-86D5-1C7CCAEA147D}" srcOrd="3" destOrd="0" presId="urn:microsoft.com/office/officeart/2005/8/layout/default"/>
    <dgm:cxn modelId="{D0C6749C-375A-4765-A5E8-E0B75FBE428C}" type="presParOf" srcId="{D1EDC5FC-0FC1-4F86-9E9D-B1C9E24D952C}" destId="{2BEDAC73-9316-43CF-9556-27B82BFD37FD}" srcOrd="4" destOrd="0" presId="urn:microsoft.com/office/officeart/2005/8/layout/default"/>
    <dgm:cxn modelId="{162AC6D4-CFB8-4AA5-8C41-298C00266197}" type="presParOf" srcId="{D1EDC5FC-0FC1-4F86-9E9D-B1C9E24D952C}" destId="{C65F85B3-EC36-4668-ACB8-2F9905549643}" srcOrd="5" destOrd="0" presId="urn:microsoft.com/office/officeart/2005/8/layout/default"/>
    <dgm:cxn modelId="{10083C2D-D572-4BFF-9472-9AA0649D105D}" type="presParOf" srcId="{D1EDC5FC-0FC1-4F86-9E9D-B1C9E24D952C}" destId="{2B6A0208-791A-44B4-8086-77046419A774}" srcOrd="6" destOrd="0" presId="urn:microsoft.com/office/officeart/2005/8/layout/default"/>
    <dgm:cxn modelId="{9B1942C7-19B0-431F-B7BD-5191FDF10FC8}" type="presParOf" srcId="{D1EDC5FC-0FC1-4F86-9E9D-B1C9E24D952C}" destId="{055588DC-642D-4D11-81EE-459EF87712A7}" srcOrd="7" destOrd="0" presId="urn:microsoft.com/office/officeart/2005/8/layout/default"/>
    <dgm:cxn modelId="{29374442-C09D-4422-833A-CC898AEFD428}" type="presParOf" srcId="{D1EDC5FC-0FC1-4F86-9E9D-B1C9E24D952C}" destId="{B9C96695-0691-4095-B86D-B2F254559B28}" srcOrd="8" destOrd="0" presId="urn:microsoft.com/office/officeart/2005/8/layout/default"/>
    <dgm:cxn modelId="{00C4EBDA-40C6-4A29-9AB7-E6790ABFED13}" type="presParOf" srcId="{D1EDC5FC-0FC1-4F86-9E9D-B1C9E24D952C}" destId="{D4CBA8C5-9686-469B-AADF-8291FCCF8CB8}" srcOrd="9" destOrd="0" presId="urn:microsoft.com/office/officeart/2005/8/layout/default"/>
    <dgm:cxn modelId="{08D361A0-9323-41C1-B85A-DF3EFE43F399}" type="presParOf" srcId="{D1EDC5FC-0FC1-4F86-9E9D-B1C9E24D952C}" destId="{2C6F437F-BD69-468D-9AF3-26CFC6E860DD}" srcOrd="10" destOrd="0" presId="urn:microsoft.com/office/officeart/2005/8/layout/default"/>
    <dgm:cxn modelId="{B8117CC6-9604-44C5-B25E-EA5A521DB840}" type="presParOf" srcId="{D1EDC5FC-0FC1-4F86-9E9D-B1C9E24D952C}" destId="{E152FB34-6E3E-4358-A13E-54109474DF56}" srcOrd="11" destOrd="0" presId="urn:microsoft.com/office/officeart/2005/8/layout/default"/>
    <dgm:cxn modelId="{D8085B28-15BB-477B-A4F5-8FB9674AAA35}" type="presParOf" srcId="{D1EDC5FC-0FC1-4F86-9E9D-B1C9E24D952C}" destId="{4FB72CEB-5A37-4446-ACD2-1641226638D5}" srcOrd="12" destOrd="0" presId="urn:microsoft.com/office/officeart/2005/8/layout/default"/>
    <dgm:cxn modelId="{02C63D3A-87C3-47D8-AD71-1002AAF26629}" type="presParOf" srcId="{D1EDC5FC-0FC1-4F86-9E9D-B1C9E24D952C}" destId="{722872C0-3FA6-48F6-82CF-8CB906894E5D}" srcOrd="13" destOrd="0" presId="urn:microsoft.com/office/officeart/2005/8/layout/default"/>
    <dgm:cxn modelId="{027D3214-97F0-4D6D-8CED-9F4024BE6E90}" type="presParOf" srcId="{D1EDC5FC-0FC1-4F86-9E9D-B1C9E24D952C}" destId="{42D4F9F7-1269-4704-A2E7-E4A43DB6B59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0E275-1E34-4789-B2E5-FD94D58FF2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87054CF-06EF-4274-B890-86330C31CCAD}">
      <dgm:prSet phldrT="[Text]" custT="1"/>
      <dgm:spPr>
        <a:noFill/>
        <a:ln>
          <a:solidFill>
            <a:schemeClr val="tx1"/>
          </a:solidFill>
        </a:ln>
      </dgm:spPr>
      <dgm:t>
        <a:bodyPr/>
        <a:lstStyle/>
        <a:p>
          <a:r>
            <a:rPr lang="en-US" sz="1400" b="1" dirty="0">
              <a:solidFill>
                <a:sysClr val="windowText" lastClr="000000"/>
              </a:solidFill>
            </a:rPr>
            <a:t>BBC One</a:t>
          </a:r>
          <a:endParaRPr lang="en-GB" sz="1400" b="1" dirty="0">
            <a:solidFill>
              <a:sysClr val="windowText" lastClr="000000"/>
            </a:solidFill>
          </a:endParaRPr>
        </a:p>
      </dgm:t>
    </dgm:pt>
    <dgm:pt modelId="{53DDB4B2-830F-4D2F-A689-BD6B3F400047}" type="parTrans" cxnId="{36D7F5D9-1CFD-4DE6-9B28-A7CEDBF2B904}">
      <dgm:prSet/>
      <dgm:spPr/>
      <dgm:t>
        <a:bodyPr/>
        <a:lstStyle/>
        <a:p>
          <a:endParaRPr lang="en-GB" sz="2000" b="1"/>
        </a:p>
      </dgm:t>
    </dgm:pt>
    <dgm:pt modelId="{B12EE9AC-AB71-45A5-B08D-696DE69AAB48}" type="sibTrans" cxnId="{36D7F5D9-1CFD-4DE6-9B28-A7CEDBF2B904}">
      <dgm:prSet/>
      <dgm:spPr/>
      <dgm:t>
        <a:bodyPr/>
        <a:lstStyle/>
        <a:p>
          <a:endParaRPr lang="en-GB" sz="2000" b="1"/>
        </a:p>
      </dgm:t>
    </dgm:pt>
    <dgm:pt modelId="{9CFDF6B8-8DFB-4D0E-9573-B879F05E16F2}">
      <dgm:prSet phldrT="[Text]" custT="1"/>
      <dgm:spPr>
        <a:noFill/>
        <a:ln>
          <a:solidFill>
            <a:schemeClr val="tx1"/>
          </a:solidFill>
        </a:ln>
      </dgm:spPr>
      <dgm:t>
        <a:bodyPr/>
        <a:lstStyle/>
        <a:p>
          <a:r>
            <a:rPr lang="en-US" sz="1400" b="1" dirty="0">
              <a:solidFill>
                <a:sysClr val="windowText" lastClr="000000"/>
              </a:solidFill>
            </a:rPr>
            <a:t>BBC Two</a:t>
          </a:r>
          <a:endParaRPr lang="en-GB" sz="1400" b="1" dirty="0">
            <a:solidFill>
              <a:sysClr val="windowText" lastClr="000000"/>
            </a:solidFill>
          </a:endParaRPr>
        </a:p>
      </dgm:t>
    </dgm:pt>
    <dgm:pt modelId="{EC3DA1CD-E61B-44DC-B6B4-85C850358CB1}" type="parTrans" cxnId="{49B4F171-996B-4E90-AC02-286B7614F1BE}">
      <dgm:prSet/>
      <dgm:spPr/>
      <dgm:t>
        <a:bodyPr/>
        <a:lstStyle/>
        <a:p>
          <a:endParaRPr lang="en-GB" sz="2000" b="1"/>
        </a:p>
      </dgm:t>
    </dgm:pt>
    <dgm:pt modelId="{D9F4FB70-47BB-4049-B0F8-BAAE5E5B2E9D}" type="sibTrans" cxnId="{49B4F171-996B-4E90-AC02-286B7614F1BE}">
      <dgm:prSet/>
      <dgm:spPr/>
      <dgm:t>
        <a:bodyPr/>
        <a:lstStyle/>
        <a:p>
          <a:endParaRPr lang="en-GB" sz="2000" b="1"/>
        </a:p>
      </dgm:t>
    </dgm:pt>
    <dgm:pt modelId="{72C815FF-FF6A-41C2-9D60-B92AB3A932A0}">
      <dgm:prSet phldrT="[Text]" custT="1"/>
      <dgm:spPr>
        <a:noFill/>
        <a:ln>
          <a:solidFill>
            <a:schemeClr val="tx1"/>
          </a:solidFill>
        </a:ln>
      </dgm:spPr>
      <dgm:t>
        <a:bodyPr/>
        <a:lstStyle/>
        <a:p>
          <a:r>
            <a:rPr lang="en-US" sz="1400" b="1" dirty="0">
              <a:solidFill>
                <a:sysClr val="windowText" lastClr="000000"/>
              </a:solidFill>
            </a:rPr>
            <a:t>Channel 3 </a:t>
          </a:r>
        </a:p>
        <a:p>
          <a:r>
            <a:rPr lang="en-US" sz="1400" b="1" dirty="0">
              <a:solidFill>
                <a:sysClr val="windowText" lastClr="000000"/>
              </a:solidFill>
            </a:rPr>
            <a:t>(ITV / STV)</a:t>
          </a:r>
          <a:endParaRPr lang="en-GB" sz="1400" b="1" dirty="0">
            <a:solidFill>
              <a:sysClr val="windowText" lastClr="000000"/>
            </a:solidFill>
          </a:endParaRPr>
        </a:p>
      </dgm:t>
    </dgm:pt>
    <dgm:pt modelId="{E4C106F0-3E6F-41F7-B5E4-96456067AC19}" type="parTrans" cxnId="{769F11C6-1820-428E-9E08-8C1963AC651D}">
      <dgm:prSet/>
      <dgm:spPr/>
      <dgm:t>
        <a:bodyPr/>
        <a:lstStyle/>
        <a:p>
          <a:endParaRPr lang="en-GB" sz="2000" b="1"/>
        </a:p>
      </dgm:t>
    </dgm:pt>
    <dgm:pt modelId="{680E4A76-3632-410D-8090-0699A4CC9FD7}" type="sibTrans" cxnId="{769F11C6-1820-428E-9E08-8C1963AC651D}">
      <dgm:prSet/>
      <dgm:spPr/>
      <dgm:t>
        <a:bodyPr/>
        <a:lstStyle/>
        <a:p>
          <a:endParaRPr lang="en-GB" sz="2000" b="1"/>
        </a:p>
      </dgm:t>
    </dgm:pt>
    <dgm:pt modelId="{2D3AFBD9-7A54-4F4F-A024-F820B4EB9899}">
      <dgm:prSet phldrT="[Text]" custT="1"/>
      <dgm:spPr>
        <a:noFill/>
        <a:ln>
          <a:solidFill>
            <a:schemeClr val="tx1"/>
          </a:solidFill>
        </a:ln>
      </dgm:spPr>
      <dgm:t>
        <a:bodyPr/>
        <a:lstStyle/>
        <a:p>
          <a:r>
            <a:rPr lang="en-US" sz="1400" b="1" dirty="0">
              <a:solidFill>
                <a:sysClr val="windowText" lastClr="000000"/>
              </a:solidFill>
            </a:rPr>
            <a:t>Channel 4</a:t>
          </a:r>
          <a:endParaRPr lang="en-GB" sz="1400" b="1" dirty="0">
            <a:solidFill>
              <a:sysClr val="windowText" lastClr="000000"/>
            </a:solidFill>
          </a:endParaRPr>
        </a:p>
      </dgm:t>
    </dgm:pt>
    <dgm:pt modelId="{26C52260-F339-47BE-B977-78135C2940C6}" type="parTrans" cxnId="{31E83FBF-9EFB-40BB-B840-C1B8BF13E038}">
      <dgm:prSet/>
      <dgm:spPr/>
      <dgm:t>
        <a:bodyPr/>
        <a:lstStyle/>
        <a:p>
          <a:endParaRPr lang="en-GB" sz="2000" b="1"/>
        </a:p>
      </dgm:t>
    </dgm:pt>
    <dgm:pt modelId="{3135D97E-ED62-4662-AB2A-2EACF13F1C50}" type="sibTrans" cxnId="{31E83FBF-9EFB-40BB-B840-C1B8BF13E038}">
      <dgm:prSet/>
      <dgm:spPr/>
      <dgm:t>
        <a:bodyPr/>
        <a:lstStyle/>
        <a:p>
          <a:endParaRPr lang="en-GB" sz="2000" b="1"/>
        </a:p>
      </dgm:t>
    </dgm:pt>
    <dgm:pt modelId="{7EE6A0F9-B28A-43F0-8653-0D98AFFB02DD}">
      <dgm:prSet phldrT="[Text]" custT="1"/>
      <dgm:spPr>
        <a:noFill/>
        <a:ln>
          <a:solidFill>
            <a:schemeClr val="tx1"/>
          </a:solidFill>
        </a:ln>
      </dgm:spPr>
      <dgm:t>
        <a:bodyPr/>
        <a:lstStyle/>
        <a:p>
          <a:r>
            <a:rPr lang="en-US" sz="1400" b="1" dirty="0">
              <a:solidFill>
                <a:sysClr val="windowText" lastClr="000000"/>
              </a:solidFill>
            </a:rPr>
            <a:t>Channel 5</a:t>
          </a:r>
          <a:endParaRPr lang="en-GB" sz="1400" b="1" dirty="0">
            <a:solidFill>
              <a:sysClr val="windowText" lastClr="000000"/>
            </a:solidFill>
          </a:endParaRPr>
        </a:p>
      </dgm:t>
    </dgm:pt>
    <dgm:pt modelId="{A52E4CD7-024F-4AB1-81F2-40D8641E4216}" type="parTrans" cxnId="{7A32E386-3E06-4D71-BF5C-62CDB2493B3C}">
      <dgm:prSet/>
      <dgm:spPr/>
      <dgm:t>
        <a:bodyPr/>
        <a:lstStyle/>
        <a:p>
          <a:endParaRPr lang="en-GB" sz="2000" b="1"/>
        </a:p>
      </dgm:t>
    </dgm:pt>
    <dgm:pt modelId="{E14AA206-AAA9-4978-B779-4F3343DC2F68}" type="sibTrans" cxnId="{7A32E386-3E06-4D71-BF5C-62CDB2493B3C}">
      <dgm:prSet/>
      <dgm:spPr/>
      <dgm:t>
        <a:bodyPr/>
        <a:lstStyle/>
        <a:p>
          <a:endParaRPr lang="en-GB" sz="2000" b="1"/>
        </a:p>
      </dgm:t>
    </dgm:pt>
    <dgm:pt modelId="{4920A03B-BD3E-48A4-A27C-8F439800E0C0}">
      <dgm:prSet phldrT="[Text]" custT="1"/>
      <dgm:spPr>
        <a:solidFill>
          <a:schemeClr val="accent4">
            <a:lumMod val="20000"/>
            <a:lumOff val="80000"/>
          </a:schemeClr>
        </a:solidFill>
        <a:ln>
          <a:solidFill>
            <a:schemeClr val="tx1"/>
          </a:solidFill>
        </a:ln>
      </dgm:spPr>
      <dgm:t>
        <a:bodyPr/>
        <a:lstStyle/>
        <a:p>
          <a:r>
            <a:rPr lang="en-US" sz="1400" b="1" dirty="0" err="1">
              <a:solidFill>
                <a:sysClr val="windowText" lastClr="000000"/>
              </a:solidFill>
            </a:rPr>
            <a:t>Cbeebies</a:t>
          </a:r>
          <a:r>
            <a:rPr lang="en-US" sz="1400" b="1" dirty="0">
              <a:solidFill>
                <a:sysClr val="windowText" lastClr="000000"/>
              </a:solidFill>
            </a:rPr>
            <a:t>, CBBC, BBC News, BBC Parliament, ITV2, ITV3, ITV4, Film4, More4)</a:t>
          </a:r>
          <a:endParaRPr lang="en-GB" sz="1400" b="1" dirty="0">
            <a:solidFill>
              <a:sysClr val="windowText" lastClr="000000"/>
            </a:solidFill>
          </a:endParaRPr>
        </a:p>
      </dgm:t>
    </dgm:pt>
    <dgm:pt modelId="{A26A6CB5-EB96-4CA1-92E7-E8A7B6273C00}" type="parTrans" cxnId="{006DEFA3-C0CD-43B5-AD97-FD6466ED4109}">
      <dgm:prSet/>
      <dgm:spPr/>
      <dgm:t>
        <a:bodyPr/>
        <a:lstStyle/>
        <a:p>
          <a:endParaRPr lang="en-GB" sz="2000" b="1"/>
        </a:p>
      </dgm:t>
    </dgm:pt>
    <dgm:pt modelId="{B99BABE0-311A-4677-9F4D-82E51A8AFE00}" type="sibTrans" cxnId="{006DEFA3-C0CD-43B5-AD97-FD6466ED4109}">
      <dgm:prSet/>
      <dgm:spPr/>
      <dgm:t>
        <a:bodyPr/>
        <a:lstStyle/>
        <a:p>
          <a:endParaRPr lang="en-GB" sz="2000" b="1"/>
        </a:p>
      </dgm:t>
    </dgm:pt>
    <dgm:pt modelId="{0A650E11-6D96-44D6-8CC2-6ECA59F1DA8D}" type="pres">
      <dgm:prSet presAssocID="{8470E275-1E34-4789-B2E5-FD94D58FF2D3}" presName="diagram" presStyleCnt="0">
        <dgm:presLayoutVars>
          <dgm:dir/>
          <dgm:resizeHandles val="exact"/>
        </dgm:presLayoutVars>
      </dgm:prSet>
      <dgm:spPr/>
      <dgm:t>
        <a:bodyPr/>
        <a:lstStyle/>
        <a:p>
          <a:endParaRPr lang="en-GB"/>
        </a:p>
      </dgm:t>
    </dgm:pt>
    <dgm:pt modelId="{A3A4DEBC-0231-40DD-9478-FABCCD615824}" type="pres">
      <dgm:prSet presAssocID="{787054CF-06EF-4274-B890-86330C31CCAD}" presName="node" presStyleLbl="node1" presStyleIdx="0" presStyleCnt="6">
        <dgm:presLayoutVars>
          <dgm:bulletEnabled val="1"/>
        </dgm:presLayoutVars>
      </dgm:prSet>
      <dgm:spPr>
        <a:prstGeom prst="roundRect">
          <a:avLst/>
        </a:prstGeom>
      </dgm:spPr>
      <dgm:t>
        <a:bodyPr/>
        <a:lstStyle/>
        <a:p>
          <a:endParaRPr lang="en-GB"/>
        </a:p>
      </dgm:t>
    </dgm:pt>
    <dgm:pt modelId="{ED877AE0-0905-40B7-A049-BAA13F577B22}" type="pres">
      <dgm:prSet presAssocID="{B12EE9AC-AB71-45A5-B08D-696DE69AAB48}" presName="sibTrans" presStyleCnt="0"/>
      <dgm:spPr/>
    </dgm:pt>
    <dgm:pt modelId="{062E894A-249F-47B6-AEB8-7717375CD4F7}" type="pres">
      <dgm:prSet presAssocID="{9CFDF6B8-8DFB-4D0E-9573-B879F05E16F2}" presName="node" presStyleLbl="node1" presStyleIdx="1" presStyleCnt="6">
        <dgm:presLayoutVars>
          <dgm:bulletEnabled val="1"/>
        </dgm:presLayoutVars>
      </dgm:prSet>
      <dgm:spPr>
        <a:prstGeom prst="roundRect">
          <a:avLst/>
        </a:prstGeom>
      </dgm:spPr>
      <dgm:t>
        <a:bodyPr/>
        <a:lstStyle/>
        <a:p>
          <a:endParaRPr lang="en-GB"/>
        </a:p>
      </dgm:t>
    </dgm:pt>
    <dgm:pt modelId="{B89C111A-50C4-49BD-B891-032FB9567FA0}" type="pres">
      <dgm:prSet presAssocID="{D9F4FB70-47BB-4049-B0F8-BAAE5E5B2E9D}" presName="sibTrans" presStyleCnt="0"/>
      <dgm:spPr/>
    </dgm:pt>
    <dgm:pt modelId="{A9E59866-EF85-41FE-8F02-3C4C657951B5}" type="pres">
      <dgm:prSet presAssocID="{72C815FF-FF6A-41C2-9D60-B92AB3A932A0}" presName="node" presStyleLbl="node1" presStyleIdx="2" presStyleCnt="6">
        <dgm:presLayoutVars>
          <dgm:bulletEnabled val="1"/>
        </dgm:presLayoutVars>
      </dgm:prSet>
      <dgm:spPr>
        <a:prstGeom prst="roundRect">
          <a:avLst/>
        </a:prstGeom>
      </dgm:spPr>
      <dgm:t>
        <a:bodyPr/>
        <a:lstStyle/>
        <a:p>
          <a:endParaRPr lang="en-GB"/>
        </a:p>
      </dgm:t>
    </dgm:pt>
    <dgm:pt modelId="{3A03566E-E782-42B8-9DEC-33FC17984B1A}" type="pres">
      <dgm:prSet presAssocID="{680E4A76-3632-410D-8090-0699A4CC9FD7}" presName="sibTrans" presStyleCnt="0"/>
      <dgm:spPr/>
    </dgm:pt>
    <dgm:pt modelId="{B9F11E50-64F5-4D25-AAAC-CDFAE591F12A}" type="pres">
      <dgm:prSet presAssocID="{2D3AFBD9-7A54-4F4F-A024-F820B4EB9899}" presName="node" presStyleLbl="node1" presStyleIdx="3" presStyleCnt="6">
        <dgm:presLayoutVars>
          <dgm:bulletEnabled val="1"/>
        </dgm:presLayoutVars>
      </dgm:prSet>
      <dgm:spPr>
        <a:prstGeom prst="roundRect">
          <a:avLst/>
        </a:prstGeom>
      </dgm:spPr>
      <dgm:t>
        <a:bodyPr/>
        <a:lstStyle/>
        <a:p>
          <a:endParaRPr lang="en-GB"/>
        </a:p>
      </dgm:t>
    </dgm:pt>
    <dgm:pt modelId="{EC22FC69-36F2-4D88-834A-D8D5475C4C5E}" type="pres">
      <dgm:prSet presAssocID="{3135D97E-ED62-4662-AB2A-2EACF13F1C50}" presName="sibTrans" presStyleCnt="0"/>
      <dgm:spPr/>
    </dgm:pt>
    <dgm:pt modelId="{331CB0B1-9E32-46F3-A627-45F60CD4D0C9}" type="pres">
      <dgm:prSet presAssocID="{7EE6A0F9-B28A-43F0-8653-0D98AFFB02DD}" presName="node" presStyleLbl="node1" presStyleIdx="4" presStyleCnt="6">
        <dgm:presLayoutVars>
          <dgm:bulletEnabled val="1"/>
        </dgm:presLayoutVars>
      </dgm:prSet>
      <dgm:spPr>
        <a:prstGeom prst="roundRect">
          <a:avLst/>
        </a:prstGeom>
      </dgm:spPr>
      <dgm:t>
        <a:bodyPr/>
        <a:lstStyle/>
        <a:p>
          <a:endParaRPr lang="en-GB"/>
        </a:p>
      </dgm:t>
    </dgm:pt>
    <dgm:pt modelId="{285100D9-CD46-479B-9FE2-CE0AE0B3B9BC}" type="pres">
      <dgm:prSet presAssocID="{E14AA206-AAA9-4978-B779-4F3343DC2F68}" presName="sibTrans" presStyleCnt="0"/>
      <dgm:spPr/>
    </dgm:pt>
    <dgm:pt modelId="{EABF43AB-9D40-49F1-AA08-53FEE5EEF677}" type="pres">
      <dgm:prSet presAssocID="{4920A03B-BD3E-48A4-A27C-8F439800E0C0}" presName="node" presStyleLbl="node1" presStyleIdx="5" presStyleCnt="6">
        <dgm:presLayoutVars>
          <dgm:bulletEnabled val="1"/>
        </dgm:presLayoutVars>
      </dgm:prSet>
      <dgm:spPr>
        <a:prstGeom prst="roundRect">
          <a:avLst/>
        </a:prstGeom>
      </dgm:spPr>
      <dgm:t>
        <a:bodyPr/>
        <a:lstStyle/>
        <a:p>
          <a:endParaRPr lang="en-GB"/>
        </a:p>
      </dgm:t>
    </dgm:pt>
  </dgm:ptLst>
  <dgm:cxnLst>
    <dgm:cxn modelId="{A6D1F4A3-102D-4F26-8B45-501583A35489}" type="presOf" srcId="{787054CF-06EF-4274-B890-86330C31CCAD}" destId="{A3A4DEBC-0231-40DD-9478-FABCCD615824}" srcOrd="0" destOrd="0" presId="urn:microsoft.com/office/officeart/2005/8/layout/default"/>
    <dgm:cxn modelId="{D3813F6A-B684-4430-B876-B02CAD8E560E}" type="presOf" srcId="{9CFDF6B8-8DFB-4D0E-9573-B879F05E16F2}" destId="{062E894A-249F-47B6-AEB8-7717375CD4F7}" srcOrd="0" destOrd="0" presId="urn:microsoft.com/office/officeart/2005/8/layout/default"/>
    <dgm:cxn modelId="{9CE18168-B287-4CC1-A223-BE465A4519F3}" type="presOf" srcId="{8470E275-1E34-4789-B2E5-FD94D58FF2D3}" destId="{0A650E11-6D96-44D6-8CC2-6ECA59F1DA8D}" srcOrd="0" destOrd="0" presId="urn:microsoft.com/office/officeart/2005/8/layout/default"/>
    <dgm:cxn modelId="{581558D5-1DE6-4F8C-BFE9-5923D2360577}" type="presOf" srcId="{4920A03B-BD3E-48A4-A27C-8F439800E0C0}" destId="{EABF43AB-9D40-49F1-AA08-53FEE5EEF677}" srcOrd="0" destOrd="0" presId="urn:microsoft.com/office/officeart/2005/8/layout/default"/>
    <dgm:cxn modelId="{7A32E386-3E06-4D71-BF5C-62CDB2493B3C}" srcId="{8470E275-1E34-4789-B2E5-FD94D58FF2D3}" destId="{7EE6A0F9-B28A-43F0-8653-0D98AFFB02DD}" srcOrd="4" destOrd="0" parTransId="{A52E4CD7-024F-4AB1-81F2-40D8641E4216}" sibTransId="{E14AA206-AAA9-4978-B779-4F3343DC2F68}"/>
    <dgm:cxn modelId="{2BFBEC5E-8D21-4E33-BAF7-2362229E39EF}" type="presOf" srcId="{2D3AFBD9-7A54-4F4F-A024-F820B4EB9899}" destId="{B9F11E50-64F5-4D25-AAAC-CDFAE591F12A}" srcOrd="0" destOrd="0" presId="urn:microsoft.com/office/officeart/2005/8/layout/default"/>
    <dgm:cxn modelId="{49B4F171-996B-4E90-AC02-286B7614F1BE}" srcId="{8470E275-1E34-4789-B2E5-FD94D58FF2D3}" destId="{9CFDF6B8-8DFB-4D0E-9573-B879F05E16F2}" srcOrd="1" destOrd="0" parTransId="{EC3DA1CD-E61B-44DC-B6B4-85C850358CB1}" sibTransId="{D9F4FB70-47BB-4049-B0F8-BAAE5E5B2E9D}"/>
    <dgm:cxn modelId="{36D7F5D9-1CFD-4DE6-9B28-A7CEDBF2B904}" srcId="{8470E275-1E34-4789-B2E5-FD94D58FF2D3}" destId="{787054CF-06EF-4274-B890-86330C31CCAD}" srcOrd="0" destOrd="0" parTransId="{53DDB4B2-830F-4D2F-A689-BD6B3F400047}" sibTransId="{B12EE9AC-AB71-45A5-B08D-696DE69AAB48}"/>
    <dgm:cxn modelId="{769F11C6-1820-428E-9E08-8C1963AC651D}" srcId="{8470E275-1E34-4789-B2E5-FD94D58FF2D3}" destId="{72C815FF-FF6A-41C2-9D60-B92AB3A932A0}" srcOrd="2" destOrd="0" parTransId="{E4C106F0-3E6F-41F7-B5E4-96456067AC19}" sibTransId="{680E4A76-3632-410D-8090-0699A4CC9FD7}"/>
    <dgm:cxn modelId="{00EF3683-EE95-48E4-A1FD-F549B5C03283}" type="presOf" srcId="{7EE6A0F9-B28A-43F0-8653-0D98AFFB02DD}" destId="{331CB0B1-9E32-46F3-A627-45F60CD4D0C9}" srcOrd="0" destOrd="0" presId="urn:microsoft.com/office/officeart/2005/8/layout/default"/>
    <dgm:cxn modelId="{006DEFA3-C0CD-43B5-AD97-FD6466ED4109}" srcId="{8470E275-1E34-4789-B2E5-FD94D58FF2D3}" destId="{4920A03B-BD3E-48A4-A27C-8F439800E0C0}" srcOrd="5" destOrd="0" parTransId="{A26A6CB5-EB96-4CA1-92E7-E8A7B6273C00}" sibTransId="{B99BABE0-311A-4677-9F4D-82E51A8AFE00}"/>
    <dgm:cxn modelId="{F4D88133-5CC3-4B3A-9888-1B5C3A476E36}" type="presOf" srcId="{72C815FF-FF6A-41C2-9D60-B92AB3A932A0}" destId="{A9E59866-EF85-41FE-8F02-3C4C657951B5}" srcOrd="0" destOrd="0" presId="urn:microsoft.com/office/officeart/2005/8/layout/default"/>
    <dgm:cxn modelId="{31E83FBF-9EFB-40BB-B840-C1B8BF13E038}" srcId="{8470E275-1E34-4789-B2E5-FD94D58FF2D3}" destId="{2D3AFBD9-7A54-4F4F-A024-F820B4EB9899}" srcOrd="3" destOrd="0" parTransId="{26C52260-F339-47BE-B977-78135C2940C6}" sibTransId="{3135D97E-ED62-4662-AB2A-2EACF13F1C50}"/>
    <dgm:cxn modelId="{2B318097-34D0-4223-854B-A30432CDBFDE}" type="presParOf" srcId="{0A650E11-6D96-44D6-8CC2-6ECA59F1DA8D}" destId="{A3A4DEBC-0231-40DD-9478-FABCCD615824}" srcOrd="0" destOrd="0" presId="urn:microsoft.com/office/officeart/2005/8/layout/default"/>
    <dgm:cxn modelId="{44AD8834-2A98-4899-ACAA-7ED400CA1A59}" type="presParOf" srcId="{0A650E11-6D96-44D6-8CC2-6ECA59F1DA8D}" destId="{ED877AE0-0905-40B7-A049-BAA13F577B22}" srcOrd="1" destOrd="0" presId="urn:microsoft.com/office/officeart/2005/8/layout/default"/>
    <dgm:cxn modelId="{0FE11646-13D7-4F57-B545-4A7A5FE1F7D5}" type="presParOf" srcId="{0A650E11-6D96-44D6-8CC2-6ECA59F1DA8D}" destId="{062E894A-249F-47B6-AEB8-7717375CD4F7}" srcOrd="2" destOrd="0" presId="urn:microsoft.com/office/officeart/2005/8/layout/default"/>
    <dgm:cxn modelId="{928D280E-0257-4472-9E86-80F269530A96}" type="presParOf" srcId="{0A650E11-6D96-44D6-8CC2-6ECA59F1DA8D}" destId="{B89C111A-50C4-49BD-B891-032FB9567FA0}" srcOrd="3" destOrd="0" presId="urn:microsoft.com/office/officeart/2005/8/layout/default"/>
    <dgm:cxn modelId="{F51E209E-3D38-4CFC-B637-08A20A7D3924}" type="presParOf" srcId="{0A650E11-6D96-44D6-8CC2-6ECA59F1DA8D}" destId="{A9E59866-EF85-41FE-8F02-3C4C657951B5}" srcOrd="4" destOrd="0" presId="urn:microsoft.com/office/officeart/2005/8/layout/default"/>
    <dgm:cxn modelId="{0507970D-6359-4BEC-9F37-45A81500EC23}" type="presParOf" srcId="{0A650E11-6D96-44D6-8CC2-6ECA59F1DA8D}" destId="{3A03566E-E782-42B8-9DEC-33FC17984B1A}" srcOrd="5" destOrd="0" presId="urn:microsoft.com/office/officeart/2005/8/layout/default"/>
    <dgm:cxn modelId="{1803324B-D750-4E44-B07D-DB8748A761E2}" type="presParOf" srcId="{0A650E11-6D96-44D6-8CC2-6ECA59F1DA8D}" destId="{B9F11E50-64F5-4D25-AAAC-CDFAE591F12A}" srcOrd="6" destOrd="0" presId="urn:microsoft.com/office/officeart/2005/8/layout/default"/>
    <dgm:cxn modelId="{5427A31E-CE40-42F7-A56D-05EEEFB24CAF}" type="presParOf" srcId="{0A650E11-6D96-44D6-8CC2-6ECA59F1DA8D}" destId="{EC22FC69-36F2-4D88-834A-D8D5475C4C5E}" srcOrd="7" destOrd="0" presId="urn:microsoft.com/office/officeart/2005/8/layout/default"/>
    <dgm:cxn modelId="{5464433F-414F-4147-A187-6D836719AC61}" type="presParOf" srcId="{0A650E11-6D96-44D6-8CC2-6ECA59F1DA8D}" destId="{331CB0B1-9E32-46F3-A627-45F60CD4D0C9}" srcOrd="8" destOrd="0" presId="urn:microsoft.com/office/officeart/2005/8/layout/default"/>
    <dgm:cxn modelId="{90D492CE-9299-4405-BB27-3500463B1655}" type="presParOf" srcId="{0A650E11-6D96-44D6-8CC2-6ECA59F1DA8D}" destId="{285100D9-CD46-479B-9FE2-CE0AE0B3B9BC}" srcOrd="9" destOrd="0" presId="urn:microsoft.com/office/officeart/2005/8/layout/default"/>
    <dgm:cxn modelId="{8FD47947-E27A-4C06-9949-D19D5BEF6FA3}" type="presParOf" srcId="{0A650E11-6D96-44D6-8CC2-6ECA59F1DA8D}" destId="{EABF43AB-9D40-49F1-AA08-53FEE5EEF67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4DEBC-0231-40DD-9478-FABCCD615824}">
      <dsp:nvSpPr>
        <dsp:cNvPr id="0" name=""/>
        <dsp:cNvSpPr/>
      </dsp:nvSpPr>
      <dsp:spPr>
        <a:xfrm>
          <a:off x="1379" y="449810"/>
          <a:ext cx="1738279" cy="1042967"/>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BBC One</a:t>
          </a:r>
          <a:endParaRPr lang="en-GB" sz="1400" b="1" kern="1200" dirty="0">
            <a:solidFill>
              <a:sysClr val="windowText" lastClr="000000"/>
            </a:solidFill>
          </a:endParaRPr>
        </a:p>
      </dsp:txBody>
      <dsp:txXfrm>
        <a:off x="52292" y="500723"/>
        <a:ext cx="1636453" cy="941141"/>
      </dsp:txXfrm>
    </dsp:sp>
    <dsp:sp modelId="{062E894A-249F-47B6-AEB8-7717375CD4F7}">
      <dsp:nvSpPr>
        <dsp:cNvPr id="0" name=""/>
        <dsp:cNvSpPr/>
      </dsp:nvSpPr>
      <dsp:spPr>
        <a:xfrm>
          <a:off x="1913486" y="449810"/>
          <a:ext cx="1738279" cy="1042967"/>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BBC Two</a:t>
          </a:r>
          <a:endParaRPr lang="en-GB" sz="1400" b="1" kern="1200" dirty="0">
            <a:solidFill>
              <a:sysClr val="windowText" lastClr="000000"/>
            </a:solidFill>
          </a:endParaRPr>
        </a:p>
      </dsp:txBody>
      <dsp:txXfrm>
        <a:off x="1964399" y="500723"/>
        <a:ext cx="1636453" cy="941141"/>
      </dsp:txXfrm>
    </dsp:sp>
    <dsp:sp modelId="{A9E59866-EF85-41FE-8F02-3C4C657951B5}">
      <dsp:nvSpPr>
        <dsp:cNvPr id="0" name=""/>
        <dsp:cNvSpPr/>
      </dsp:nvSpPr>
      <dsp:spPr>
        <a:xfrm>
          <a:off x="3825593" y="449810"/>
          <a:ext cx="1738279" cy="1042967"/>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Channel 3 </a:t>
          </a:r>
        </a:p>
        <a:p>
          <a:pPr lvl="0" algn="ctr" defTabSz="622300">
            <a:lnSpc>
              <a:spcPct val="90000"/>
            </a:lnSpc>
            <a:spcBef>
              <a:spcPct val="0"/>
            </a:spcBef>
            <a:spcAft>
              <a:spcPct val="35000"/>
            </a:spcAft>
          </a:pPr>
          <a:r>
            <a:rPr lang="en-US" sz="1400" b="1" kern="1200" dirty="0">
              <a:solidFill>
                <a:sysClr val="windowText" lastClr="000000"/>
              </a:solidFill>
            </a:rPr>
            <a:t>(ITV / STV)</a:t>
          </a:r>
          <a:endParaRPr lang="en-GB" sz="1400" b="1" kern="1200" dirty="0">
            <a:solidFill>
              <a:sysClr val="windowText" lastClr="000000"/>
            </a:solidFill>
          </a:endParaRPr>
        </a:p>
      </dsp:txBody>
      <dsp:txXfrm>
        <a:off x="3876506" y="500723"/>
        <a:ext cx="1636453" cy="941141"/>
      </dsp:txXfrm>
    </dsp:sp>
    <dsp:sp modelId="{B9F11E50-64F5-4D25-AAAC-CDFAE591F12A}">
      <dsp:nvSpPr>
        <dsp:cNvPr id="0" name=""/>
        <dsp:cNvSpPr/>
      </dsp:nvSpPr>
      <dsp:spPr>
        <a:xfrm>
          <a:off x="5737700" y="449810"/>
          <a:ext cx="1738279" cy="1042967"/>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Channel 4</a:t>
          </a:r>
          <a:endParaRPr lang="en-GB" sz="1400" b="1" kern="1200" dirty="0">
            <a:solidFill>
              <a:sysClr val="windowText" lastClr="000000"/>
            </a:solidFill>
          </a:endParaRPr>
        </a:p>
      </dsp:txBody>
      <dsp:txXfrm>
        <a:off x="5788613" y="500723"/>
        <a:ext cx="1636453" cy="941141"/>
      </dsp:txXfrm>
    </dsp:sp>
    <dsp:sp modelId="{331CB0B1-9E32-46F3-A627-45F60CD4D0C9}">
      <dsp:nvSpPr>
        <dsp:cNvPr id="0" name=""/>
        <dsp:cNvSpPr/>
      </dsp:nvSpPr>
      <dsp:spPr>
        <a:xfrm>
          <a:off x="7649807" y="449810"/>
          <a:ext cx="1738279" cy="1042967"/>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Channel 5</a:t>
          </a:r>
          <a:endParaRPr lang="en-GB" sz="1400" b="1" kern="1200" dirty="0">
            <a:solidFill>
              <a:sysClr val="windowText" lastClr="000000"/>
            </a:solidFill>
          </a:endParaRPr>
        </a:p>
      </dsp:txBody>
      <dsp:txXfrm>
        <a:off x="7700720" y="500723"/>
        <a:ext cx="1636453" cy="941141"/>
      </dsp:txXfrm>
    </dsp:sp>
    <dsp:sp modelId="{EABF43AB-9D40-49F1-AA08-53FEE5EEF677}">
      <dsp:nvSpPr>
        <dsp:cNvPr id="0" name=""/>
        <dsp:cNvSpPr/>
      </dsp:nvSpPr>
      <dsp:spPr>
        <a:xfrm>
          <a:off x="9561914" y="449810"/>
          <a:ext cx="1738279" cy="1042967"/>
        </a:xfrm>
        <a:prstGeom prst="round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solidFill>
                <a:sysClr val="windowText" lastClr="000000"/>
              </a:solidFill>
            </a:rPr>
            <a:t>Cbeebies</a:t>
          </a:r>
          <a:r>
            <a:rPr lang="en-US" sz="1400" b="1" kern="1200" dirty="0">
              <a:solidFill>
                <a:sysClr val="windowText" lastClr="000000"/>
              </a:solidFill>
            </a:rPr>
            <a:t>, CBBC, BBC News, BBC Parliament, ITV2, ITV3, ITV4, Film4, More4)</a:t>
          </a:r>
          <a:endParaRPr lang="en-GB" sz="1400" b="1" kern="1200" dirty="0">
            <a:solidFill>
              <a:sysClr val="windowText" lastClr="000000"/>
            </a:solidFill>
          </a:endParaRPr>
        </a:p>
      </dsp:txBody>
      <dsp:txXfrm>
        <a:off x="9612827" y="500723"/>
        <a:ext cx="1636453" cy="9411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4BCDF-A892-4AC8-A0DD-DF8D6C34ECC2}"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98C9E-B5BF-46EA-885C-E0CEDD3F02E2}" type="slidenum">
              <a:rPr lang="en-GB" smtClean="0"/>
              <a:t>‹#›</a:t>
            </a:fld>
            <a:endParaRPr lang="en-GB"/>
          </a:p>
        </p:txBody>
      </p:sp>
    </p:spTree>
    <p:extLst>
      <p:ext uri="{BB962C8B-B14F-4D97-AF65-F5344CB8AC3E}">
        <p14:creationId xmlns:p14="http://schemas.microsoft.com/office/powerpoint/2010/main" val="418416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 consultation on whether to expand the list further to add more women’s games was held at the end of 2019, but any decision on it was delayed due to the impact of Covid on sports</a:t>
            </a:r>
            <a:endParaRPr lang="en-GB" sz="1200" dirty="0"/>
          </a:p>
        </p:txBody>
      </p:sp>
      <p:sp>
        <p:nvSpPr>
          <p:cNvPr id="4" name="Slide Number Placeholder 3"/>
          <p:cNvSpPr>
            <a:spLocks noGrp="1"/>
          </p:cNvSpPr>
          <p:nvPr>
            <p:ph type="sldNum" sz="quarter" idx="5"/>
          </p:nvPr>
        </p:nvSpPr>
        <p:spPr/>
        <p:txBody>
          <a:bodyPr/>
          <a:lstStyle/>
          <a:p>
            <a:fld id="{BC398C9E-B5BF-46EA-885C-E0CEDD3F02E2}" type="slidenum">
              <a:rPr lang="en-GB" smtClean="0"/>
              <a:t>3</a:t>
            </a:fld>
            <a:endParaRPr lang="en-GB"/>
          </a:p>
        </p:txBody>
      </p:sp>
    </p:spTree>
    <p:extLst>
      <p:ext uri="{BB962C8B-B14F-4D97-AF65-F5344CB8AC3E}">
        <p14:creationId xmlns:p14="http://schemas.microsoft.com/office/powerpoint/2010/main" val="310368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ampereanalysis.com/#subscribe"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ampereanalysis.com/#subscribe" TargetMode="External"/><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ampereanalysis.com/#subscribe" TargetMode="External"/><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 1">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8309" y="4999308"/>
            <a:ext cx="10966655" cy="660713"/>
          </a:xfrm>
        </p:spPr>
        <p:txBody>
          <a:bodyPr anchor="b">
            <a:normAutofit/>
          </a:bodyPr>
          <a:lstStyle>
            <a:lvl1pPr marL="0" indent="0" algn="ctr">
              <a:buNone/>
              <a:defRPr sz="3200" b="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4"/>
          <p:cNvSpPr>
            <a:spLocks noGrp="1"/>
          </p:cNvSpPr>
          <p:nvPr>
            <p:ph type="body" sz="quarter" idx="11" hasCustomPrompt="1"/>
          </p:nvPr>
        </p:nvSpPr>
        <p:spPr>
          <a:xfrm>
            <a:off x="612168" y="5665497"/>
            <a:ext cx="10972796" cy="526052"/>
          </a:xfrm>
        </p:spPr>
        <p:txBody>
          <a:bodyPr>
            <a:normAutofit/>
          </a:bodyPr>
          <a:lstStyle>
            <a:lvl1pPr marL="0" indent="0" algn="ctr">
              <a:buNone/>
              <a:defRPr sz="240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Author</a:t>
            </a:r>
          </a:p>
        </p:txBody>
      </p:sp>
      <p:sp>
        <p:nvSpPr>
          <p:cNvPr id="6" name="Text Placeholder 4"/>
          <p:cNvSpPr>
            <a:spLocks noGrp="1"/>
          </p:cNvSpPr>
          <p:nvPr>
            <p:ph type="body" sz="quarter" idx="12" hasCustomPrompt="1"/>
          </p:nvPr>
        </p:nvSpPr>
        <p:spPr>
          <a:xfrm>
            <a:off x="612164" y="6280297"/>
            <a:ext cx="10972800" cy="335657"/>
          </a:xfrm>
        </p:spPr>
        <p:txBody>
          <a:bodyPr>
            <a:normAutofit/>
          </a:bodyPr>
          <a:lstStyle>
            <a:lvl1pPr marL="0" indent="0" algn="ctr">
              <a:buNone/>
              <a:defRPr sz="1400">
                <a:solidFill>
                  <a:schemeClr val="accent6"/>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01/01/01</a:t>
            </a:r>
          </a:p>
        </p:txBody>
      </p:sp>
      <p:sp>
        <p:nvSpPr>
          <p:cNvPr id="10" name="Triangle 9">
            <a:extLst>
              <a:ext uri="{FF2B5EF4-FFF2-40B4-BE49-F238E27FC236}">
                <a16:creationId xmlns:a16="http://schemas.microsoft.com/office/drawing/2014/main" xmlns="" id="{CA42FBB4-2963-8B42-A7EB-D39D8E6E9916}"/>
              </a:ext>
            </a:extLst>
          </p:cNvPr>
          <p:cNvSpPr/>
          <p:nvPr userDrawn="1"/>
        </p:nvSpPr>
        <p:spPr>
          <a:xfrm flipV="1">
            <a:off x="0" y="-1"/>
            <a:ext cx="9668540" cy="2495106"/>
          </a:xfrm>
          <a:prstGeom prst="triangle">
            <a:avLst>
              <a:gd name="adj" fmla="val 0"/>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4437321" y="-1"/>
            <a:ext cx="7754679" cy="2495106"/>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9042" y="1502862"/>
            <a:ext cx="2615682" cy="3072554"/>
          </a:xfrm>
          <a:prstGeom prst="rect">
            <a:avLst/>
          </a:prstGeom>
        </p:spPr>
      </p:pic>
    </p:spTree>
    <p:extLst>
      <p:ext uri="{BB962C8B-B14F-4D97-AF65-F5344CB8AC3E}">
        <p14:creationId xmlns:p14="http://schemas.microsoft.com/office/powerpoint/2010/main" val="25928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 style 1 opt 3">
    <p:bg>
      <p:bgPr>
        <a:solidFill>
          <a:srgbClr val="F8DFEE"/>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91089" y="1106311"/>
            <a:ext cx="8285518" cy="564444"/>
          </a:xfrm>
        </p:spPr>
        <p:txBody>
          <a:bodyPr>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4" name="Rectangle 3">
            <a:extLst>
              <a:ext uri="{FF2B5EF4-FFF2-40B4-BE49-F238E27FC236}">
                <a16:creationId xmlns:a16="http://schemas.microsoft.com/office/drawing/2014/main" xmlns="" id="{F8A4745C-DAB2-DF46-9BE7-9CC862E978A1}"/>
              </a:ext>
            </a:extLst>
          </p:cNvPr>
          <p:cNvSpPr/>
          <p:nvPr userDrawn="1"/>
        </p:nvSpPr>
        <p:spPr>
          <a:xfrm>
            <a:off x="6303607" y="4213803"/>
            <a:ext cx="982134" cy="26441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501E672F-D891-6C44-A4FB-AB2FF4542761}"/>
              </a:ext>
            </a:extLst>
          </p:cNvPr>
          <p:cNvSpPr/>
          <p:nvPr userDrawn="1"/>
        </p:nvSpPr>
        <p:spPr>
          <a:xfrm>
            <a:off x="7285741" y="3256393"/>
            <a:ext cx="982134" cy="36016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CF131B4E-366C-7E41-B562-80C16954810E}"/>
              </a:ext>
            </a:extLst>
          </p:cNvPr>
          <p:cNvSpPr/>
          <p:nvPr userDrawn="1"/>
        </p:nvSpPr>
        <p:spPr>
          <a:xfrm>
            <a:off x="8267876" y="4109156"/>
            <a:ext cx="982134" cy="2748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4AE5E724-4857-144C-99BC-6846CC1C8341}"/>
              </a:ext>
            </a:extLst>
          </p:cNvPr>
          <p:cNvSpPr/>
          <p:nvPr userDrawn="1"/>
        </p:nvSpPr>
        <p:spPr>
          <a:xfrm>
            <a:off x="9250011" y="2506133"/>
            <a:ext cx="982134" cy="43518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130A1881-59D8-BA4D-BAA1-8FBA8C38372C}"/>
              </a:ext>
            </a:extLst>
          </p:cNvPr>
          <p:cNvSpPr/>
          <p:nvPr userDrawn="1"/>
        </p:nvSpPr>
        <p:spPr>
          <a:xfrm>
            <a:off x="10232144" y="3256393"/>
            <a:ext cx="982134" cy="36016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6C62D13C-8B06-1B49-8BA8-7FD4BF3C9170}"/>
              </a:ext>
            </a:extLst>
          </p:cNvPr>
          <p:cNvSpPr/>
          <p:nvPr userDrawn="1"/>
        </p:nvSpPr>
        <p:spPr>
          <a:xfrm>
            <a:off x="11214278" y="0"/>
            <a:ext cx="982134" cy="6857999"/>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704318" y="1912761"/>
            <a:ext cx="8285518" cy="647700"/>
          </a:xfrm>
        </p:spPr>
        <p:txBody>
          <a:bodyPr>
            <a:normAutofit/>
          </a:bodyPr>
          <a:lstStyle>
            <a:lvl1pPr marL="0" indent="0">
              <a:buNone/>
              <a:defRPr sz="2400">
                <a:latin typeface="Georgia" panose="02040502050405020303" pitchFamily="18" charset="0"/>
              </a:defRPr>
            </a:lvl1pPr>
          </a:lstStyle>
          <a:p>
            <a:pPr lvl="0"/>
            <a:r>
              <a:rPr lang="en-GB" dirty="0"/>
              <a:t>Section description</a:t>
            </a:r>
          </a:p>
        </p:txBody>
      </p:sp>
      <p:sp>
        <p:nvSpPr>
          <p:cNvPr id="9" name="Triangle 8">
            <a:extLst>
              <a:ext uri="{FF2B5EF4-FFF2-40B4-BE49-F238E27FC236}">
                <a16:creationId xmlns:a16="http://schemas.microsoft.com/office/drawing/2014/main" xmlns="" id="{CF9FC777-D17E-9A43-BAC1-52D42A46161F}"/>
              </a:ext>
            </a:extLst>
          </p:cNvPr>
          <p:cNvSpPr/>
          <p:nvPr userDrawn="1"/>
        </p:nvSpPr>
        <p:spPr>
          <a:xfrm rot="10800000" flipH="1" flipV="1">
            <a:off x="0" y="3265537"/>
            <a:ext cx="12192000" cy="3592463"/>
          </a:xfrm>
          <a:prstGeom prst="triangle">
            <a:avLst>
              <a:gd name="adj" fmla="val 0"/>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089" y="5970128"/>
            <a:ext cx="1359507" cy="475828"/>
          </a:xfrm>
          <a:prstGeom prst="rect">
            <a:avLst/>
          </a:prstGeom>
        </p:spPr>
      </p:pic>
    </p:spTree>
    <p:extLst>
      <p:ext uri="{BB962C8B-B14F-4D97-AF65-F5344CB8AC3E}">
        <p14:creationId xmlns:p14="http://schemas.microsoft.com/office/powerpoint/2010/main" val="14670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 style 1 opt 4">
    <p:bg>
      <p:bgPr>
        <a:solidFill>
          <a:srgbClr val="41497F"/>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91089" y="1106311"/>
            <a:ext cx="8285518" cy="564444"/>
          </a:xfrm>
        </p:spPr>
        <p:txBody>
          <a:bodyPr>
            <a:noAutofit/>
          </a:bodyPr>
          <a:lstStyle>
            <a:lvl1pPr marL="0" indent="0" algn="l">
              <a:buNone/>
              <a:defRPr lang="en-US" sz="3600" b="0" kern="1200" baseline="0" dirty="0" smtClean="0">
                <a:solidFill>
                  <a:schemeClr val="bg1"/>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4" name="Rectangle 3">
            <a:extLst>
              <a:ext uri="{FF2B5EF4-FFF2-40B4-BE49-F238E27FC236}">
                <a16:creationId xmlns:a16="http://schemas.microsoft.com/office/drawing/2014/main" xmlns="" id="{F8A4745C-DAB2-DF46-9BE7-9CC862E978A1}"/>
              </a:ext>
            </a:extLst>
          </p:cNvPr>
          <p:cNvSpPr/>
          <p:nvPr userDrawn="1"/>
        </p:nvSpPr>
        <p:spPr>
          <a:xfrm>
            <a:off x="6303607" y="4213803"/>
            <a:ext cx="982134" cy="26441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501E672F-D891-6C44-A4FB-AB2FF4542761}"/>
              </a:ext>
            </a:extLst>
          </p:cNvPr>
          <p:cNvSpPr/>
          <p:nvPr userDrawn="1"/>
        </p:nvSpPr>
        <p:spPr>
          <a:xfrm>
            <a:off x="7285741" y="3256393"/>
            <a:ext cx="982134" cy="36016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CF131B4E-366C-7E41-B562-80C16954810E}"/>
              </a:ext>
            </a:extLst>
          </p:cNvPr>
          <p:cNvSpPr/>
          <p:nvPr userDrawn="1"/>
        </p:nvSpPr>
        <p:spPr>
          <a:xfrm>
            <a:off x="8267876" y="4109156"/>
            <a:ext cx="982134" cy="2748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4AE5E724-4857-144C-99BC-6846CC1C8341}"/>
              </a:ext>
            </a:extLst>
          </p:cNvPr>
          <p:cNvSpPr/>
          <p:nvPr userDrawn="1"/>
        </p:nvSpPr>
        <p:spPr>
          <a:xfrm>
            <a:off x="9250011" y="2506133"/>
            <a:ext cx="982134" cy="43518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130A1881-59D8-BA4D-BAA1-8FBA8C38372C}"/>
              </a:ext>
            </a:extLst>
          </p:cNvPr>
          <p:cNvSpPr/>
          <p:nvPr userDrawn="1"/>
        </p:nvSpPr>
        <p:spPr>
          <a:xfrm>
            <a:off x="10232144" y="3256393"/>
            <a:ext cx="982134" cy="36016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6C62D13C-8B06-1B49-8BA8-7FD4BF3C9170}"/>
              </a:ext>
            </a:extLst>
          </p:cNvPr>
          <p:cNvSpPr/>
          <p:nvPr userDrawn="1"/>
        </p:nvSpPr>
        <p:spPr>
          <a:xfrm>
            <a:off x="11214278" y="0"/>
            <a:ext cx="982134" cy="6857999"/>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704318" y="1912761"/>
            <a:ext cx="8285518" cy="647700"/>
          </a:xfrm>
        </p:spPr>
        <p:txBody>
          <a:bodyPr>
            <a:normAutofit/>
          </a:bodyPr>
          <a:lstStyle>
            <a:lvl1pPr marL="0" indent="0">
              <a:buNone/>
              <a:defRPr sz="2400">
                <a:solidFill>
                  <a:schemeClr val="bg1"/>
                </a:solidFill>
                <a:latin typeface="Georgia" panose="02040502050405020303" pitchFamily="18" charset="0"/>
              </a:defRPr>
            </a:lvl1pPr>
          </a:lstStyle>
          <a:p>
            <a:pPr lvl="0"/>
            <a:r>
              <a:rPr lang="en-GB" dirty="0"/>
              <a:t>Section description</a:t>
            </a:r>
          </a:p>
        </p:txBody>
      </p:sp>
      <p:sp>
        <p:nvSpPr>
          <p:cNvPr id="9" name="Triangle 8">
            <a:extLst>
              <a:ext uri="{FF2B5EF4-FFF2-40B4-BE49-F238E27FC236}">
                <a16:creationId xmlns:a16="http://schemas.microsoft.com/office/drawing/2014/main" xmlns="" id="{CF9FC777-D17E-9A43-BAC1-52D42A46161F}"/>
              </a:ext>
            </a:extLst>
          </p:cNvPr>
          <p:cNvSpPr/>
          <p:nvPr userDrawn="1"/>
        </p:nvSpPr>
        <p:spPr>
          <a:xfrm rot="10800000" flipH="1" flipV="1">
            <a:off x="0" y="3265537"/>
            <a:ext cx="12192000" cy="3592463"/>
          </a:xfrm>
          <a:prstGeom prst="triangle">
            <a:avLst>
              <a:gd name="adj" fmla="val 0"/>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xmlns="" id="{630DB2AA-7756-3A43-B313-61F9022400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1089" y="5970128"/>
            <a:ext cx="1359507" cy="475827"/>
          </a:xfrm>
          <a:prstGeom prst="rect">
            <a:avLst/>
          </a:prstGeom>
        </p:spPr>
      </p:pic>
    </p:spTree>
    <p:extLst>
      <p:ext uri="{BB962C8B-B14F-4D97-AF65-F5344CB8AC3E}">
        <p14:creationId xmlns:p14="http://schemas.microsoft.com/office/powerpoint/2010/main" val="29558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 style 1 opt 5">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91089" y="1106311"/>
            <a:ext cx="8285518" cy="564444"/>
          </a:xfrm>
        </p:spPr>
        <p:txBody>
          <a:bodyPr>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4" name="Rectangle 3">
            <a:extLst>
              <a:ext uri="{FF2B5EF4-FFF2-40B4-BE49-F238E27FC236}">
                <a16:creationId xmlns:a16="http://schemas.microsoft.com/office/drawing/2014/main" xmlns="" id="{F8A4745C-DAB2-DF46-9BE7-9CC862E978A1}"/>
              </a:ext>
            </a:extLst>
          </p:cNvPr>
          <p:cNvSpPr/>
          <p:nvPr userDrawn="1"/>
        </p:nvSpPr>
        <p:spPr>
          <a:xfrm>
            <a:off x="6303607" y="4213803"/>
            <a:ext cx="982134" cy="26441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501E672F-D891-6C44-A4FB-AB2FF4542761}"/>
              </a:ext>
            </a:extLst>
          </p:cNvPr>
          <p:cNvSpPr/>
          <p:nvPr userDrawn="1"/>
        </p:nvSpPr>
        <p:spPr>
          <a:xfrm>
            <a:off x="7285741" y="3256393"/>
            <a:ext cx="982134" cy="36016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CF131B4E-366C-7E41-B562-80C16954810E}"/>
              </a:ext>
            </a:extLst>
          </p:cNvPr>
          <p:cNvSpPr/>
          <p:nvPr userDrawn="1"/>
        </p:nvSpPr>
        <p:spPr>
          <a:xfrm>
            <a:off x="8267876" y="4109156"/>
            <a:ext cx="982134" cy="2748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4AE5E724-4857-144C-99BC-6846CC1C8341}"/>
              </a:ext>
            </a:extLst>
          </p:cNvPr>
          <p:cNvSpPr/>
          <p:nvPr userDrawn="1"/>
        </p:nvSpPr>
        <p:spPr>
          <a:xfrm>
            <a:off x="9250011" y="2506133"/>
            <a:ext cx="982134" cy="43518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130A1881-59D8-BA4D-BAA1-8FBA8C38372C}"/>
              </a:ext>
            </a:extLst>
          </p:cNvPr>
          <p:cNvSpPr/>
          <p:nvPr userDrawn="1"/>
        </p:nvSpPr>
        <p:spPr>
          <a:xfrm>
            <a:off x="10232144" y="3256393"/>
            <a:ext cx="982134" cy="3601607"/>
          </a:xfrm>
          <a:prstGeom prst="rect">
            <a:avLst/>
          </a:prstGeom>
          <a:solidFill>
            <a:srgbClr val="747B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6C62D13C-8B06-1B49-8BA8-7FD4BF3C9170}"/>
              </a:ext>
            </a:extLst>
          </p:cNvPr>
          <p:cNvSpPr/>
          <p:nvPr userDrawn="1"/>
        </p:nvSpPr>
        <p:spPr>
          <a:xfrm>
            <a:off x="11214278" y="0"/>
            <a:ext cx="982134" cy="6857999"/>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704318" y="1912761"/>
            <a:ext cx="8285518" cy="647700"/>
          </a:xfrm>
        </p:spPr>
        <p:txBody>
          <a:bodyPr>
            <a:normAutofit/>
          </a:bodyPr>
          <a:lstStyle>
            <a:lvl1pPr marL="0" indent="0">
              <a:buNone/>
              <a:defRPr sz="2400">
                <a:solidFill>
                  <a:srgbClr val="20243E"/>
                </a:solidFill>
                <a:latin typeface="Georgia" panose="02040502050405020303" pitchFamily="18" charset="0"/>
              </a:defRPr>
            </a:lvl1pPr>
          </a:lstStyle>
          <a:p>
            <a:pPr lvl="0"/>
            <a:r>
              <a:rPr lang="en-GB" dirty="0"/>
              <a:t>Section description</a:t>
            </a:r>
          </a:p>
        </p:txBody>
      </p:sp>
      <p:sp>
        <p:nvSpPr>
          <p:cNvPr id="9" name="Triangle 8">
            <a:extLst>
              <a:ext uri="{FF2B5EF4-FFF2-40B4-BE49-F238E27FC236}">
                <a16:creationId xmlns:a16="http://schemas.microsoft.com/office/drawing/2014/main" xmlns="" id="{CF9FC777-D17E-9A43-BAC1-52D42A46161F}"/>
              </a:ext>
            </a:extLst>
          </p:cNvPr>
          <p:cNvSpPr/>
          <p:nvPr userDrawn="1"/>
        </p:nvSpPr>
        <p:spPr>
          <a:xfrm rot="10800000" flipH="1" flipV="1">
            <a:off x="0" y="3265537"/>
            <a:ext cx="12192000" cy="3592463"/>
          </a:xfrm>
          <a:prstGeom prst="triangle">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xmlns="" id="{630DB2AA-7756-3A43-B313-61F9022400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1089" y="5970128"/>
            <a:ext cx="1359507" cy="475827"/>
          </a:xfrm>
          <a:prstGeom prst="rect">
            <a:avLst/>
          </a:prstGeom>
        </p:spPr>
      </p:pic>
    </p:spTree>
    <p:extLst>
      <p:ext uri="{BB962C8B-B14F-4D97-AF65-F5344CB8AC3E}">
        <p14:creationId xmlns:p14="http://schemas.microsoft.com/office/powerpoint/2010/main" val="344954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 style 2 opt 1">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xmlns="" id="{CE361000-D2D3-F843-A5AD-48E6476108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6688"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4" y="3926700"/>
            <a:ext cx="5562370"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5320979"/>
            <a:ext cx="5562370"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78730"/>
            <a:ext cx="1359507" cy="475828"/>
          </a:xfrm>
          <a:prstGeom prst="rect">
            <a:avLst/>
          </a:prstGeom>
        </p:spPr>
      </p:pic>
    </p:spTree>
    <p:extLst>
      <p:ext uri="{BB962C8B-B14F-4D97-AF65-F5344CB8AC3E}">
        <p14:creationId xmlns:p14="http://schemas.microsoft.com/office/powerpoint/2010/main" val="30379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 style 2 opt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66688"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4" y="3926700"/>
            <a:ext cx="5562370"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5320979"/>
            <a:ext cx="5562370"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78730"/>
            <a:ext cx="1359507" cy="475828"/>
          </a:xfrm>
          <a:prstGeom prst="rect">
            <a:avLst/>
          </a:prstGeom>
        </p:spPr>
      </p:pic>
    </p:spTree>
    <p:extLst>
      <p:ext uri="{BB962C8B-B14F-4D97-AF65-F5344CB8AC3E}">
        <p14:creationId xmlns:p14="http://schemas.microsoft.com/office/powerpoint/2010/main" val="278902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 style 2 opt 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66688"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4" y="3926700"/>
            <a:ext cx="5562370"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5320979"/>
            <a:ext cx="5562370"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78730"/>
            <a:ext cx="1359507" cy="475828"/>
          </a:xfrm>
          <a:prstGeom prst="rect">
            <a:avLst/>
          </a:prstGeom>
        </p:spPr>
      </p:pic>
    </p:spTree>
    <p:extLst>
      <p:ext uri="{BB962C8B-B14F-4D97-AF65-F5344CB8AC3E}">
        <p14:creationId xmlns:p14="http://schemas.microsoft.com/office/powerpoint/2010/main" val="90325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 style 2 opt 5">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66688"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4" y="3926700"/>
            <a:ext cx="5562370"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5320979"/>
            <a:ext cx="5562370"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78730"/>
            <a:ext cx="1359507" cy="475828"/>
          </a:xfrm>
          <a:prstGeom prst="rect">
            <a:avLst/>
          </a:prstGeom>
        </p:spPr>
      </p:pic>
    </p:spTree>
    <p:extLst>
      <p:ext uri="{BB962C8B-B14F-4D97-AF65-F5344CB8AC3E}">
        <p14:creationId xmlns:p14="http://schemas.microsoft.com/office/powerpoint/2010/main" val="187615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 style 3 opt 1">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xmlns="" id="{F54CD5F0-1358-AA46-91B7-B516CE5B63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314053" y="2329468"/>
            <a:ext cx="5527749"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27283" y="3723747"/>
            <a:ext cx="5511626"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295" y="5989676"/>
            <a:ext cx="1359507" cy="475828"/>
          </a:xfrm>
          <a:prstGeom prst="rect">
            <a:avLst/>
          </a:prstGeom>
        </p:spPr>
      </p:pic>
      <p:grpSp>
        <p:nvGrpSpPr>
          <p:cNvPr id="8" name="Group 7">
            <a:extLst>
              <a:ext uri="{FF2B5EF4-FFF2-40B4-BE49-F238E27FC236}">
                <a16:creationId xmlns:a16="http://schemas.microsoft.com/office/drawing/2014/main" xmlns="" id="{5C5CD98F-C2A2-DD41-AE61-86226327843A}"/>
              </a:ext>
            </a:extLst>
          </p:cNvPr>
          <p:cNvGrpSpPr/>
          <p:nvPr userDrawn="1"/>
        </p:nvGrpSpPr>
        <p:grpSpPr>
          <a:xfrm>
            <a:off x="8905331" y="5972144"/>
            <a:ext cx="1359507" cy="885856"/>
            <a:chOff x="598542" y="6292850"/>
            <a:chExt cx="1098548" cy="565150"/>
          </a:xfrm>
        </p:grpSpPr>
        <p:sp>
          <p:nvSpPr>
            <p:cNvPr id="9" name="Rectangle 8">
              <a:extLst>
                <a:ext uri="{FF2B5EF4-FFF2-40B4-BE49-F238E27FC236}">
                  <a16:creationId xmlns:a16="http://schemas.microsoft.com/office/drawing/2014/main" xmlns="" id="{E9361062-4278-E248-9E3D-F611564352E6}"/>
                </a:ext>
              </a:extLst>
            </p:cNvPr>
            <p:cNvSpPr/>
            <p:nvPr userDrawn="1"/>
          </p:nvSpPr>
          <p:spPr>
            <a:xfrm>
              <a:off x="598542" y="6292850"/>
              <a:ext cx="183896" cy="565150"/>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98B2FC3-5C43-854E-91A1-839727F4D8B9}"/>
                </a:ext>
              </a:extLst>
            </p:cNvPr>
            <p:cNvSpPr/>
            <p:nvPr userDrawn="1"/>
          </p:nvSpPr>
          <p:spPr>
            <a:xfrm>
              <a:off x="781231" y="6632575"/>
              <a:ext cx="183896" cy="225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78EDBD6-3D3D-9345-9B52-726CC52970E4}"/>
                </a:ext>
              </a:extLst>
            </p:cNvPr>
            <p:cNvSpPr/>
            <p:nvPr userDrawn="1"/>
          </p:nvSpPr>
          <p:spPr>
            <a:xfrm>
              <a:off x="965127" y="6537324"/>
              <a:ext cx="183896" cy="3206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1121341-6C54-6A4F-B531-23DFD6D3A26F}"/>
                </a:ext>
              </a:extLst>
            </p:cNvPr>
            <p:cNvSpPr/>
            <p:nvPr userDrawn="1"/>
          </p:nvSpPr>
          <p:spPr>
            <a:xfrm>
              <a:off x="1147816" y="6711950"/>
              <a:ext cx="183896"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EC2749A-77D8-FC46-8D9F-82C77BEC7EDF}"/>
                </a:ext>
              </a:extLst>
            </p:cNvPr>
            <p:cNvSpPr/>
            <p:nvPr userDrawn="1"/>
          </p:nvSpPr>
          <p:spPr>
            <a:xfrm>
              <a:off x="1330505" y="6607174"/>
              <a:ext cx="183896" cy="2508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C1250EE-6207-8D4F-A01C-5379F2FC966D}"/>
                </a:ext>
              </a:extLst>
            </p:cNvPr>
            <p:cNvSpPr/>
            <p:nvPr userDrawn="1"/>
          </p:nvSpPr>
          <p:spPr>
            <a:xfrm>
              <a:off x="1513194" y="6740525"/>
              <a:ext cx="183896" cy="117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71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 style 3 opt 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4CD5F0-1358-AA46-91B7-B516CE5B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314053" y="2329468"/>
            <a:ext cx="5530651" cy="1316256"/>
          </a:xfrm>
        </p:spPr>
        <p:txBody>
          <a:bodyPr anchor="b" anchorCtr="0">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27283" y="3723747"/>
            <a:ext cx="5514519"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295" y="5989676"/>
            <a:ext cx="1359507" cy="475828"/>
          </a:xfrm>
          <a:prstGeom prst="rect">
            <a:avLst/>
          </a:prstGeom>
        </p:spPr>
      </p:pic>
      <p:grpSp>
        <p:nvGrpSpPr>
          <p:cNvPr id="8" name="Group 7">
            <a:extLst>
              <a:ext uri="{FF2B5EF4-FFF2-40B4-BE49-F238E27FC236}">
                <a16:creationId xmlns:a16="http://schemas.microsoft.com/office/drawing/2014/main" xmlns="" id="{5C5CD98F-C2A2-DD41-AE61-86226327843A}"/>
              </a:ext>
            </a:extLst>
          </p:cNvPr>
          <p:cNvGrpSpPr/>
          <p:nvPr userDrawn="1"/>
        </p:nvGrpSpPr>
        <p:grpSpPr>
          <a:xfrm>
            <a:off x="8905331" y="5972144"/>
            <a:ext cx="1359507" cy="885856"/>
            <a:chOff x="598542" y="6292850"/>
            <a:chExt cx="1098548" cy="565150"/>
          </a:xfrm>
        </p:grpSpPr>
        <p:sp>
          <p:nvSpPr>
            <p:cNvPr id="9" name="Rectangle 8">
              <a:extLst>
                <a:ext uri="{FF2B5EF4-FFF2-40B4-BE49-F238E27FC236}">
                  <a16:creationId xmlns:a16="http://schemas.microsoft.com/office/drawing/2014/main" xmlns="" id="{E9361062-4278-E248-9E3D-F611564352E6}"/>
                </a:ext>
              </a:extLst>
            </p:cNvPr>
            <p:cNvSpPr/>
            <p:nvPr userDrawn="1"/>
          </p:nvSpPr>
          <p:spPr>
            <a:xfrm>
              <a:off x="598542" y="6292850"/>
              <a:ext cx="183896" cy="565150"/>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98B2FC3-5C43-854E-91A1-839727F4D8B9}"/>
                </a:ext>
              </a:extLst>
            </p:cNvPr>
            <p:cNvSpPr/>
            <p:nvPr userDrawn="1"/>
          </p:nvSpPr>
          <p:spPr>
            <a:xfrm>
              <a:off x="781231" y="6632575"/>
              <a:ext cx="183896" cy="225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78EDBD6-3D3D-9345-9B52-726CC52970E4}"/>
                </a:ext>
              </a:extLst>
            </p:cNvPr>
            <p:cNvSpPr/>
            <p:nvPr userDrawn="1"/>
          </p:nvSpPr>
          <p:spPr>
            <a:xfrm>
              <a:off x="965127" y="6537324"/>
              <a:ext cx="183896" cy="3206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1121341-6C54-6A4F-B531-23DFD6D3A26F}"/>
                </a:ext>
              </a:extLst>
            </p:cNvPr>
            <p:cNvSpPr/>
            <p:nvPr userDrawn="1"/>
          </p:nvSpPr>
          <p:spPr>
            <a:xfrm>
              <a:off x="1147816" y="6711950"/>
              <a:ext cx="183896"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EC2749A-77D8-FC46-8D9F-82C77BEC7EDF}"/>
                </a:ext>
              </a:extLst>
            </p:cNvPr>
            <p:cNvSpPr/>
            <p:nvPr userDrawn="1"/>
          </p:nvSpPr>
          <p:spPr>
            <a:xfrm>
              <a:off x="1330505" y="6607174"/>
              <a:ext cx="183896" cy="2508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C1250EE-6207-8D4F-A01C-5379F2FC966D}"/>
                </a:ext>
              </a:extLst>
            </p:cNvPr>
            <p:cNvSpPr/>
            <p:nvPr userDrawn="1"/>
          </p:nvSpPr>
          <p:spPr>
            <a:xfrm>
              <a:off x="1513194" y="6740525"/>
              <a:ext cx="183896" cy="117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445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 style 3 opt 5">
    <p:bg>
      <p:bgPr>
        <a:solidFill>
          <a:srgbClr val="EFC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4CD5F0-1358-AA46-91B7-B516CE5B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314053" y="2329468"/>
            <a:ext cx="5530651" cy="1316256"/>
          </a:xfrm>
        </p:spPr>
        <p:txBody>
          <a:bodyPr anchor="b" anchorCtr="0">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27283" y="3723747"/>
            <a:ext cx="5514519"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295" y="5989676"/>
            <a:ext cx="1359507" cy="475828"/>
          </a:xfrm>
          <a:prstGeom prst="rect">
            <a:avLst/>
          </a:prstGeom>
        </p:spPr>
      </p:pic>
      <p:grpSp>
        <p:nvGrpSpPr>
          <p:cNvPr id="8" name="Group 7">
            <a:extLst>
              <a:ext uri="{FF2B5EF4-FFF2-40B4-BE49-F238E27FC236}">
                <a16:creationId xmlns:a16="http://schemas.microsoft.com/office/drawing/2014/main" xmlns="" id="{5C5CD98F-C2A2-DD41-AE61-86226327843A}"/>
              </a:ext>
            </a:extLst>
          </p:cNvPr>
          <p:cNvGrpSpPr/>
          <p:nvPr userDrawn="1"/>
        </p:nvGrpSpPr>
        <p:grpSpPr>
          <a:xfrm>
            <a:off x="8905331" y="5972144"/>
            <a:ext cx="1359507" cy="885856"/>
            <a:chOff x="598542" y="6292850"/>
            <a:chExt cx="1098548" cy="565150"/>
          </a:xfrm>
        </p:grpSpPr>
        <p:sp>
          <p:nvSpPr>
            <p:cNvPr id="9" name="Rectangle 8">
              <a:extLst>
                <a:ext uri="{FF2B5EF4-FFF2-40B4-BE49-F238E27FC236}">
                  <a16:creationId xmlns:a16="http://schemas.microsoft.com/office/drawing/2014/main" xmlns="" id="{E9361062-4278-E248-9E3D-F611564352E6}"/>
                </a:ext>
              </a:extLst>
            </p:cNvPr>
            <p:cNvSpPr/>
            <p:nvPr userDrawn="1"/>
          </p:nvSpPr>
          <p:spPr>
            <a:xfrm>
              <a:off x="598542" y="6292850"/>
              <a:ext cx="183896" cy="565150"/>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98B2FC3-5C43-854E-91A1-839727F4D8B9}"/>
                </a:ext>
              </a:extLst>
            </p:cNvPr>
            <p:cNvSpPr/>
            <p:nvPr userDrawn="1"/>
          </p:nvSpPr>
          <p:spPr>
            <a:xfrm>
              <a:off x="781231" y="6632575"/>
              <a:ext cx="183896" cy="225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78EDBD6-3D3D-9345-9B52-726CC52970E4}"/>
                </a:ext>
              </a:extLst>
            </p:cNvPr>
            <p:cNvSpPr/>
            <p:nvPr userDrawn="1"/>
          </p:nvSpPr>
          <p:spPr>
            <a:xfrm>
              <a:off x="965127" y="6537324"/>
              <a:ext cx="183896" cy="3206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1121341-6C54-6A4F-B531-23DFD6D3A26F}"/>
                </a:ext>
              </a:extLst>
            </p:cNvPr>
            <p:cNvSpPr/>
            <p:nvPr userDrawn="1"/>
          </p:nvSpPr>
          <p:spPr>
            <a:xfrm>
              <a:off x="1147816" y="6711950"/>
              <a:ext cx="183896"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EC2749A-77D8-FC46-8D9F-82C77BEC7EDF}"/>
                </a:ext>
              </a:extLst>
            </p:cNvPr>
            <p:cNvSpPr/>
            <p:nvPr userDrawn="1"/>
          </p:nvSpPr>
          <p:spPr>
            <a:xfrm>
              <a:off x="1330505" y="6607174"/>
              <a:ext cx="183896" cy="2508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C1250EE-6207-8D4F-A01C-5379F2FC966D}"/>
                </a:ext>
              </a:extLst>
            </p:cNvPr>
            <p:cNvSpPr/>
            <p:nvPr userDrawn="1"/>
          </p:nvSpPr>
          <p:spPr>
            <a:xfrm>
              <a:off x="1513194" y="6740525"/>
              <a:ext cx="183896" cy="117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38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pt 1">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8309" y="4999308"/>
            <a:ext cx="10966655" cy="660713"/>
          </a:xfrm>
        </p:spPr>
        <p:txBody>
          <a:bodyPr anchor="b">
            <a:normAutofit/>
          </a:bodyPr>
          <a:lstStyle>
            <a:lvl1pPr marL="0" indent="0" algn="ctr">
              <a:buNone/>
              <a:defRPr sz="3200" b="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4"/>
          <p:cNvSpPr>
            <a:spLocks noGrp="1"/>
          </p:cNvSpPr>
          <p:nvPr>
            <p:ph type="body" sz="quarter" idx="11" hasCustomPrompt="1"/>
          </p:nvPr>
        </p:nvSpPr>
        <p:spPr>
          <a:xfrm>
            <a:off x="612168" y="5665497"/>
            <a:ext cx="10972796" cy="526052"/>
          </a:xfrm>
        </p:spPr>
        <p:txBody>
          <a:bodyPr>
            <a:normAutofit/>
          </a:bodyPr>
          <a:lstStyle>
            <a:lvl1pPr marL="0" indent="0" algn="ctr">
              <a:buNone/>
              <a:defRPr sz="240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Author</a:t>
            </a:r>
          </a:p>
        </p:txBody>
      </p:sp>
      <p:sp>
        <p:nvSpPr>
          <p:cNvPr id="6" name="Text Placeholder 4"/>
          <p:cNvSpPr>
            <a:spLocks noGrp="1"/>
          </p:cNvSpPr>
          <p:nvPr>
            <p:ph type="body" sz="quarter" idx="12" hasCustomPrompt="1"/>
          </p:nvPr>
        </p:nvSpPr>
        <p:spPr>
          <a:xfrm>
            <a:off x="612164" y="6280297"/>
            <a:ext cx="10972800" cy="335657"/>
          </a:xfrm>
        </p:spPr>
        <p:txBody>
          <a:bodyPr>
            <a:normAutofit/>
          </a:bodyPr>
          <a:lstStyle>
            <a:lvl1pPr marL="0" indent="0" algn="ctr">
              <a:buNone/>
              <a:defRPr sz="1400">
                <a:solidFill>
                  <a:schemeClr val="accent6"/>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01/01/01</a:t>
            </a:r>
          </a:p>
        </p:txBody>
      </p:sp>
      <p:sp>
        <p:nvSpPr>
          <p:cNvPr id="10" name="Triangle 9">
            <a:extLst>
              <a:ext uri="{FF2B5EF4-FFF2-40B4-BE49-F238E27FC236}">
                <a16:creationId xmlns:a16="http://schemas.microsoft.com/office/drawing/2014/main" xmlns="" id="{CA42FBB4-2963-8B42-A7EB-D39D8E6E9916}"/>
              </a:ext>
            </a:extLst>
          </p:cNvPr>
          <p:cNvSpPr/>
          <p:nvPr userDrawn="1"/>
        </p:nvSpPr>
        <p:spPr>
          <a:xfrm flipV="1">
            <a:off x="0" y="-1"/>
            <a:ext cx="9668540" cy="2495106"/>
          </a:xfrm>
          <a:prstGeom prst="triangl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4437321" y="-1"/>
            <a:ext cx="7754679" cy="2495106"/>
          </a:xfrm>
          <a:prstGeom prst="triangle">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9042" y="1502862"/>
            <a:ext cx="2615682" cy="3072554"/>
          </a:xfrm>
          <a:prstGeom prst="rect">
            <a:avLst/>
          </a:prstGeom>
        </p:spPr>
      </p:pic>
    </p:spTree>
    <p:extLst>
      <p:ext uri="{BB962C8B-B14F-4D97-AF65-F5344CB8AC3E}">
        <p14:creationId xmlns:p14="http://schemas.microsoft.com/office/powerpoint/2010/main" val="4778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 style 3 opt 5">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4CD5F0-1358-AA46-91B7-B516CE5B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314053" y="2329468"/>
            <a:ext cx="5530651" cy="1316256"/>
          </a:xfrm>
        </p:spPr>
        <p:txBody>
          <a:bodyPr anchor="b" anchorCtr="0">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27283" y="3723747"/>
            <a:ext cx="5514519"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295" y="5989676"/>
            <a:ext cx="1359507" cy="475828"/>
          </a:xfrm>
          <a:prstGeom prst="rect">
            <a:avLst/>
          </a:prstGeom>
        </p:spPr>
      </p:pic>
      <p:grpSp>
        <p:nvGrpSpPr>
          <p:cNvPr id="8" name="Group 7">
            <a:extLst>
              <a:ext uri="{FF2B5EF4-FFF2-40B4-BE49-F238E27FC236}">
                <a16:creationId xmlns:a16="http://schemas.microsoft.com/office/drawing/2014/main" xmlns="" id="{5C5CD98F-C2A2-DD41-AE61-86226327843A}"/>
              </a:ext>
            </a:extLst>
          </p:cNvPr>
          <p:cNvGrpSpPr/>
          <p:nvPr userDrawn="1"/>
        </p:nvGrpSpPr>
        <p:grpSpPr>
          <a:xfrm>
            <a:off x="8905331" y="5972144"/>
            <a:ext cx="1359507" cy="885856"/>
            <a:chOff x="598542" y="6292850"/>
            <a:chExt cx="1098548" cy="565150"/>
          </a:xfrm>
        </p:grpSpPr>
        <p:sp>
          <p:nvSpPr>
            <p:cNvPr id="9" name="Rectangle 8">
              <a:extLst>
                <a:ext uri="{FF2B5EF4-FFF2-40B4-BE49-F238E27FC236}">
                  <a16:creationId xmlns:a16="http://schemas.microsoft.com/office/drawing/2014/main" xmlns="" id="{E9361062-4278-E248-9E3D-F611564352E6}"/>
                </a:ext>
              </a:extLst>
            </p:cNvPr>
            <p:cNvSpPr/>
            <p:nvPr userDrawn="1"/>
          </p:nvSpPr>
          <p:spPr>
            <a:xfrm>
              <a:off x="598542" y="6292850"/>
              <a:ext cx="183896" cy="565150"/>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98B2FC3-5C43-854E-91A1-839727F4D8B9}"/>
                </a:ext>
              </a:extLst>
            </p:cNvPr>
            <p:cNvSpPr/>
            <p:nvPr userDrawn="1"/>
          </p:nvSpPr>
          <p:spPr>
            <a:xfrm>
              <a:off x="781231" y="6632575"/>
              <a:ext cx="183896" cy="225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78EDBD6-3D3D-9345-9B52-726CC52970E4}"/>
                </a:ext>
              </a:extLst>
            </p:cNvPr>
            <p:cNvSpPr/>
            <p:nvPr userDrawn="1"/>
          </p:nvSpPr>
          <p:spPr>
            <a:xfrm>
              <a:off x="965127" y="6537324"/>
              <a:ext cx="183896" cy="3206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1121341-6C54-6A4F-B531-23DFD6D3A26F}"/>
                </a:ext>
              </a:extLst>
            </p:cNvPr>
            <p:cNvSpPr/>
            <p:nvPr userDrawn="1"/>
          </p:nvSpPr>
          <p:spPr>
            <a:xfrm>
              <a:off x="1147816" y="6711950"/>
              <a:ext cx="183896"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EC2749A-77D8-FC46-8D9F-82C77BEC7EDF}"/>
                </a:ext>
              </a:extLst>
            </p:cNvPr>
            <p:cNvSpPr/>
            <p:nvPr userDrawn="1"/>
          </p:nvSpPr>
          <p:spPr>
            <a:xfrm>
              <a:off x="1330505" y="6607174"/>
              <a:ext cx="183896" cy="2508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C1250EE-6207-8D4F-A01C-5379F2FC966D}"/>
                </a:ext>
              </a:extLst>
            </p:cNvPr>
            <p:cNvSpPr/>
            <p:nvPr userDrawn="1"/>
          </p:nvSpPr>
          <p:spPr>
            <a:xfrm>
              <a:off x="1513194" y="6740525"/>
              <a:ext cx="183896" cy="117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133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 style 3 opt 5">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4CD5F0-1358-AA46-91B7-B516CE5B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314053" y="2329468"/>
            <a:ext cx="5530651" cy="1316256"/>
          </a:xfrm>
        </p:spPr>
        <p:txBody>
          <a:bodyPr anchor="b" anchorCtr="0">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27283" y="3723747"/>
            <a:ext cx="5514519"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295" y="5989676"/>
            <a:ext cx="1359507" cy="475828"/>
          </a:xfrm>
          <a:prstGeom prst="rect">
            <a:avLst/>
          </a:prstGeom>
        </p:spPr>
      </p:pic>
      <p:grpSp>
        <p:nvGrpSpPr>
          <p:cNvPr id="8" name="Group 7">
            <a:extLst>
              <a:ext uri="{FF2B5EF4-FFF2-40B4-BE49-F238E27FC236}">
                <a16:creationId xmlns:a16="http://schemas.microsoft.com/office/drawing/2014/main" xmlns="" id="{5C5CD98F-C2A2-DD41-AE61-86226327843A}"/>
              </a:ext>
            </a:extLst>
          </p:cNvPr>
          <p:cNvGrpSpPr/>
          <p:nvPr userDrawn="1"/>
        </p:nvGrpSpPr>
        <p:grpSpPr>
          <a:xfrm>
            <a:off x="8905331" y="5972144"/>
            <a:ext cx="1359507" cy="885856"/>
            <a:chOff x="598542" y="6292850"/>
            <a:chExt cx="1098548" cy="565150"/>
          </a:xfrm>
        </p:grpSpPr>
        <p:sp>
          <p:nvSpPr>
            <p:cNvPr id="9" name="Rectangle 8">
              <a:extLst>
                <a:ext uri="{FF2B5EF4-FFF2-40B4-BE49-F238E27FC236}">
                  <a16:creationId xmlns:a16="http://schemas.microsoft.com/office/drawing/2014/main" xmlns="" id="{E9361062-4278-E248-9E3D-F611564352E6}"/>
                </a:ext>
              </a:extLst>
            </p:cNvPr>
            <p:cNvSpPr/>
            <p:nvPr userDrawn="1"/>
          </p:nvSpPr>
          <p:spPr>
            <a:xfrm>
              <a:off x="598542" y="6292850"/>
              <a:ext cx="183896" cy="565150"/>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98B2FC3-5C43-854E-91A1-839727F4D8B9}"/>
                </a:ext>
              </a:extLst>
            </p:cNvPr>
            <p:cNvSpPr/>
            <p:nvPr userDrawn="1"/>
          </p:nvSpPr>
          <p:spPr>
            <a:xfrm>
              <a:off x="781231" y="6632575"/>
              <a:ext cx="183896" cy="225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78EDBD6-3D3D-9345-9B52-726CC52970E4}"/>
                </a:ext>
              </a:extLst>
            </p:cNvPr>
            <p:cNvSpPr/>
            <p:nvPr userDrawn="1"/>
          </p:nvSpPr>
          <p:spPr>
            <a:xfrm>
              <a:off x="965127" y="6537324"/>
              <a:ext cx="183896" cy="3206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1121341-6C54-6A4F-B531-23DFD6D3A26F}"/>
                </a:ext>
              </a:extLst>
            </p:cNvPr>
            <p:cNvSpPr/>
            <p:nvPr userDrawn="1"/>
          </p:nvSpPr>
          <p:spPr>
            <a:xfrm>
              <a:off x="1147816" y="6711950"/>
              <a:ext cx="183896"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EC2749A-77D8-FC46-8D9F-82C77BEC7EDF}"/>
                </a:ext>
              </a:extLst>
            </p:cNvPr>
            <p:cNvSpPr/>
            <p:nvPr userDrawn="1"/>
          </p:nvSpPr>
          <p:spPr>
            <a:xfrm>
              <a:off x="1330505" y="6607174"/>
              <a:ext cx="183896" cy="2508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C1250EE-6207-8D4F-A01C-5379F2FC966D}"/>
                </a:ext>
              </a:extLst>
            </p:cNvPr>
            <p:cNvSpPr/>
            <p:nvPr userDrawn="1"/>
          </p:nvSpPr>
          <p:spPr>
            <a:xfrm>
              <a:off x="1513194" y="6740525"/>
              <a:ext cx="183896" cy="117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324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 style 3 opt 5">
    <p:bg>
      <p:bgPr>
        <a:solidFill>
          <a:srgbClr val="20243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4CD5F0-1358-AA46-91B7-B516CE5B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5925312"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314053" y="2329468"/>
            <a:ext cx="5530651" cy="1316256"/>
          </a:xfrm>
        </p:spPr>
        <p:txBody>
          <a:bodyPr anchor="b" anchorCtr="0">
            <a:noAutofit/>
          </a:bodyPr>
          <a:lstStyle>
            <a:lvl1pPr marL="0" indent="0" algn="l">
              <a:buNone/>
              <a:defRPr lang="en-US" sz="3600" b="0" kern="1200" baseline="0" dirty="0" smtClean="0">
                <a:solidFill>
                  <a:schemeClr val="bg1"/>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27283" y="3723747"/>
            <a:ext cx="5514519" cy="647700"/>
          </a:xfrm>
        </p:spPr>
        <p:txBody>
          <a:bodyPr>
            <a:normAutofit/>
          </a:bodyPr>
          <a:lstStyle>
            <a:lvl1pPr marL="0" indent="0">
              <a:buNone/>
              <a:defRPr sz="2400">
                <a:solidFill>
                  <a:schemeClr val="bg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2295" y="5989676"/>
            <a:ext cx="1359507" cy="475828"/>
          </a:xfrm>
          <a:prstGeom prst="rect">
            <a:avLst/>
          </a:prstGeom>
        </p:spPr>
      </p:pic>
      <p:grpSp>
        <p:nvGrpSpPr>
          <p:cNvPr id="8" name="Group 7">
            <a:extLst>
              <a:ext uri="{FF2B5EF4-FFF2-40B4-BE49-F238E27FC236}">
                <a16:creationId xmlns:a16="http://schemas.microsoft.com/office/drawing/2014/main" xmlns="" id="{5C5CD98F-C2A2-DD41-AE61-86226327843A}"/>
              </a:ext>
            </a:extLst>
          </p:cNvPr>
          <p:cNvGrpSpPr/>
          <p:nvPr userDrawn="1"/>
        </p:nvGrpSpPr>
        <p:grpSpPr>
          <a:xfrm>
            <a:off x="8905331" y="5972144"/>
            <a:ext cx="1359507" cy="885856"/>
            <a:chOff x="598542" y="6292850"/>
            <a:chExt cx="1098548" cy="565150"/>
          </a:xfrm>
        </p:grpSpPr>
        <p:sp>
          <p:nvSpPr>
            <p:cNvPr id="9" name="Rectangle 8">
              <a:extLst>
                <a:ext uri="{FF2B5EF4-FFF2-40B4-BE49-F238E27FC236}">
                  <a16:creationId xmlns:a16="http://schemas.microsoft.com/office/drawing/2014/main" xmlns="" id="{E9361062-4278-E248-9E3D-F611564352E6}"/>
                </a:ext>
              </a:extLst>
            </p:cNvPr>
            <p:cNvSpPr/>
            <p:nvPr userDrawn="1"/>
          </p:nvSpPr>
          <p:spPr>
            <a:xfrm>
              <a:off x="598542" y="6292850"/>
              <a:ext cx="183896" cy="565150"/>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98B2FC3-5C43-854E-91A1-839727F4D8B9}"/>
                </a:ext>
              </a:extLst>
            </p:cNvPr>
            <p:cNvSpPr/>
            <p:nvPr userDrawn="1"/>
          </p:nvSpPr>
          <p:spPr>
            <a:xfrm>
              <a:off x="781231" y="6632575"/>
              <a:ext cx="183896" cy="225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78EDBD6-3D3D-9345-9B52-726CC52970E4}"/>
                </a:ext>
              </a:extLst>
            </p:cNvPr>
            <p:cNvSpPr/>
            <p:nvPr userDrawn="1"/>
          </p:nvSpPr>
          <p:spPr>
            <a:xfrm>
              <a:off x="965127" y="6537324"/>
              <a:ext cx="183896" cy="3206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1121341-6C54-6A4F-B531-23DFD6D3A26F}"/>
                </a:ext>
              </a:extLst>
            </p:cNvPr>
            <p:cNvSpPr/>
            <p:nvPr userDrawn="1"/>
          </p:nvSpPr>
          <p:spPr>
            <a:xfrm>
              <a:off x="1147816" y="6711950"/>
              <a:ext cx="183896"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DEC2749A-77D8-FC46-8D9F-82C77BEC7EDF}"/>
                </a:ext>
              </a:extLst>
            </p:cNvPr>
            <p:cNvSpPr/>
            <p:nvPr userDrawn="1"/>
          </p:nvSpPr>
          <p:spPr>
            <a:xfrm>
              <a:off x="1330505" y="6607174"/>
              <a:ext cx="183896" cy="2508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C1250EE-6207-8D4F-A01C-5379F2FC966D}"/>
                </a:ext>
              </a:extLst>
            </p:cNvPr>
            <p:cNvSpPr/>
            <p:nvPr userDrawn="1"/>
          </p:nvSpPr>
          <p:spPr>
            <a:xfrm>
              <a:off x="1513194" y="6740525"/>
              <a:ext cx="183896" cy="117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783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 style 4">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0"/>
          <a:stretch/>
        </p:blipFill>
        <p:spPr>
          <a:xfrm>
            <a:off x="5009794" y="0"/>
            <a:ext cx="7182206"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3" y="2329468"/>
            <a:ext cx="4748431" cy="1316256"/>
          </a:xfrm>
        </p:spPr>
        <p:txBody>
          <a:bodyPr anchor="b" anchorCtr="0">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3723747"/>
            <a:ext cx="4734581"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989676"/>
            <a:ext cx="1359507" cy="475828"/>
          </a:xfrm>
          <a:prstGeom prst="rect">
            <a:avLst/>
          </a:prstGeom>
        </p:spPr>
      </p:pic>
    </p:spTree>
    <p:extLst>
      <p:ext uri="{BB962C8B-B14F-4D97-AF65-F5344CB8AC3E}">
        <p14:creationId xmlns:p14="http://schemas.microsoft.com/office/powerpoint/2010/main" val="152401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ec style 4">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0"/>
          <a:stretch/>
        </p:blipFill>
        <p:spPr>
          <a:xfrm>
            <a:off x="5009794" y="0"/>
            <a:ext cx="7182206"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3" y="2329468"/>
            <a:ext cx="4748431"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3723747"/>
            <a:ext cx="4734581"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989676"/>
            <a:ext cx="1359507" cy="475828"/>
          </a:xfrm>
          <a:prstGeom prst="rect">
            <a:avLst/>
          </a:prstGeom>
        </p:spPr>
      </p:pic>
    </p:spTree>
    <p:extLst>
      <p:ext uri="{BB962C8B-B14F-4D97-AF65-F5344CB8AC3E}">
        <p14:creationId xmlns:p14="http://schemas.microsoft.com/office/powerpoint/2010/main" val="230628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 style 4">
    <p:bg>
      <p:bgPr>
        <a:solidFill>
          <a:srgbClr val="20243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0"/>
          <a:stretch/>
        </p:blipFill>
        <p:spPr>
          <a:xfrm>
            <a:off x="5009794" y="0"/>
            <a:ext cx="7182206"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3" y="2329468"/>
            <a:ext cx="4748431" cy="1316256"/>
          </a:xfrm>
        </p:spPr>
        <p:txBody>
          <a:bodyPr anchor="b" anchorCtr="0">
            <a:noAutofit/>
          </a:bodyPr>
          <a:lstStyle>
            <a:lvl1pPr marL="0" indent="0" algn="l">
              <a:buNone/>
              <a:defRPr lang="en-US" sz="3600" b="0" kern="1200" baseline="0" dirty="0" smtClean="0">
                <a:solidFill>
                  <a:schemeClr val="bg1"/>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3723747"/>
            <a:ext cx="4734581" cy="647700"/>
          </a:xfrm>
        </p:spPr>
        <p:txBody>
          <a:bodyPr>
            <a:normAutofit/>
          </a:bodyPr>
          <a:lstStyle>
            <a:lvl1pPr marL="0" indent="0">
              <a:buNone/>
              <a:defRPr sz="2400">
                <a:solidFill>
                  <a:schemeClr val="bg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989676"/>
            <a:ext cx="1359507" cy="475828"/>
          </a:xfrm>
          <a:prstGeom prst="rect">
            <a:avLst/>
          </a:prstGeom>
        </p:spPr>
      </p:pic>
    </p:spTree>
    <p:extLst>
      <p:ext uri="{BB962C8B-B14F-4D97-AF65-F5344CB8AC3E}">
        <p14:creationId xmlns:p14="http://schemas.microsoft.com/office/powerpoint/2010/main" val="272345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 style 4">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0"/>
          <a:stretch/>
        </p:blipFill>
        <p:spPr>
          <a:xfrm>
            <a:off x="5009794" y="0"/>
            <a:ext cx="7182206"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3" y="2329468"/>
            <a:ext cx="4748431" cy="1316256"/>
          </a:xfrm>
        </p:spPr>
        <p:txBody>
          <a:bodyPr anchor="b" anchorCtr="0">
            <a:noAutofit/>
          </a:bodyPr>
          <a:lstStyle>
            <a:lvl1pPr marL="0" indent="0" algn="l">
              <a:buNone/>
              <a:defRPr lang="en-US" sz="3600" b="0" kern="1200" baseline="0" dirty="0" smtClean="0">
                <a:solidFill>
                  <a:schemeClr val="bg1"/>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3723747"/>
            <a:ext cx="4734581" cy="647700"/>
          </a:xfrm>
        </p:spPr>
        <p:txBody>
          <a:bodyPr>
            <a:normAutofit/>
          </a:bodyPr>
          <a:lstStyle>
            <a:lvl1pPr marL="0" indent="0">
              <a:buNone/>
              <a:defRPr sz="2400">
                <a:solidFill>
                  <a:schemeClr val="bg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989676"/>
            <a:ext cx="1359507" cy="475828"/>
          </a:xfrm>
          <a:prstGeom prst="rect">
            <a:avLst/>
          </a:prstGeom>
        </p:spPr>
      </p:pic>
      <p:sp>
        <p:nvSpPr>
          <p:cNvPr id="8" name="Oval 7">
            <a:extLst>
              <a:ext uri="{FF2B5EF4-FFF2-40B4-BE49-F238E27FC236}">
                <a16:creationId xmlns:a16="http://schemas.microsoft.com/office/drawing/2014/main" xmlns="" id="{169A9DB0-0A0B-4198-8997-279219025E92}"/>
              </a:ext>
            </a:extLst>
          </p:cNvPr>
          <p:cNvSpPr/>
          <p:nvPr userDrawn="1"/>
        </p:nvSpPr>
        <p:spPr>
          <a:xfrm>
            <a:off x="6062111" y="-359920"/>
            <a:ext cx="4734580" cy="4680000"/>
          </a:xfrm>
          <a:prstGeom prst="ellipse">
            <a:avLst/>
          </a:prstGeom>
          <a:noFill/>
          <a:ln w="4603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298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 style 4">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0"/>
          <a:stretch/>
        </p:blipFill>
        <p:spPr>
          <a:xfrm>
            <a:off x="5009794" y="0"/>
            <a:ext cx="7182206"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3" y="2329468"/>
            <a:ext cx="4748431"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3723747"/>
            <a:ext cx="4734581"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989676"/>
            <a:ext cx="1359507" cy="475828"/>
          </a:xfrm>
          <a:prstGeom prst="rect">
            <a:avLst/>
          </a:prstGeom>
        </p:spPr>
      </p:pic>
    </p:spTree>
    <p:extLst>
      <p:ext uri="{BB962C8B-B14F-4D97-AF65-F5344CB8AC3E}">
        <p14:creationId xmlns:p14="http://schemas.microsoft.com/office/powerpoint/2010/main" val="408623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c style 4">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361000-D2D3-F843-A5AD-48E647610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90"/>
          <a:stretch/>
        </p:blipFill>
        <p:spPr>
          <a:xfrm>
            <a:off x="5009794" y="0"/>
            <a:ext cx="7182206" cy="6858000"/>
          </a:xfrm>
          <a:prstGeom prst="rect">
            <a:avLst/>
          </a:prstGeom>
        </p:spPr>
      </p:pic>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25773" y="2329468"/>
            <a:ext cx="4748431" cy="1316256"/>
          </a:xfrm>
        </p:spPr>
        <p:txBody>
          <a:bodyPr anchor="b" anchorCtr="0">
            <a:noAutofit/>
          </a:bodyPr>
          <a:lstStyle>
            <a:lvl1pPr marL="0" indent="0" algn="l">
              <a:buNone/>
              <a:defRPr lang="en-US" sz="3600" b="0" kern="1200" baseline="0" dirty="0" smtClean="0">
                <a:solidFill>
                  <a:schemeClr val="accent6"/>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639003" y="3723747"/>
            <a:ext cx="4734581" cy="647700"/>
          </a:xfrm>
        </p:spPr>
        <p:txBody>
          <a:bodyPr>
            <a:normAutofit/>
          </a:bodyPr>
          <a:lstStyle>
            <a:lvl1pPr marL="0" indent="0">
              <a:buNone/>
              <a:defRPr sz="2400">
                <a:solidFill>
                  <a:schemeClr val="tx1"/>
                </a:solidFill>
                <a:latin typeface="Georgia" panose="02040502050405020303" pitchFamily="18" charset="0"/>
              </a:defRPr>
            </a:lvl1pPr>
          </a:lstStyle>
          <a:p>
            <a:pPr lvl="0"/>
            <a:r>
              <a:rPr lang="en-GB" dirty="0"/>
              <a:t>Section description</a:t>
            </a:r>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89" y="5989676"/>
            <a:ext cx="1359507" cy="475828"/>
          </a:xfrm>
          <a:prstGeom prst="rect">
            <a:avLst/>
          </a:prstGeom>
        </p:spPr>
      </p:pic>
    </p:spTree>
    <p:extLst>
      <p:ext uri="{BB962C8B-B14F-4D97-AF65-F5344CB8AC3E}">
        <p14:creationId xmlns:p14="http://schemas.microsoft.com/office/powerpoint/2010/main" val="126835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D751EC-0C00-4239-9A73-3B67E903477C}"/>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609600" y="1481560"/>
            <a:ext cx="10972800" cy="4429245"/>
          </a:xfrm>
        </p:spPr>
        <p:txBody>
          <a:bodyPr>
            <a:normAutofit/>
          </a:bodyPr>
          <a:lstStyle>
            <a:lvl1pPr>
              <a:defRPr sz="1400"/>
            </a:lvl1pPr>
            <a:lvl2pPr>
              <a:defRPr sz="120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xmlns="" id="{C1A75EC9-1FFC-2047-B2CE-79315D108270}"/>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grpSp>
        <p:nvGrpSpPr>
          <p:cNvPr id="24" name="Group 23">
            <a:extLst>
              <a:ext uri="{FF2B5EF4-FFF2-40B4-BE49-F238E27FC236}">
                <a16:creationId xmlns:a16="http://schemas.microsoft.com/office/drawing/2014/main" xmlns="" id="{56DCDEC5-2EC9-4B29-B196-E5D54465FE68}"/>
              </a:ext>
            </a:extLst>
          </p:cNvPr>
          <p:cNvGrpSpPr/>
          <p:nvPr userDrawn="1"/>
        </p:nvGrpSpPr>
        <p:grpSpPr>
          <a:xfrm>
            <a:off x="598542" y="6292850"/>
            <a:ext cx="1098548" cy="565150"/>
            <a:chOff x="598542" y="6292850"/>
            <a:chExt cx="1098548" cy="565150"/>
          </a:xfrm>
        </p:grpSpPr>
        <p:sp>
          <p:nvSpPr>
            <p:cNvPr id="25" name="Rectangle 24">
              <a:extLst>
                <a:ext uri="{FF2B5EF4-FFF2-40B4-BE49-F238E27FC236}">
                  <a16:creationId xmlns:a16="http://schemas.microsoft.com/office/drawing/2014/main" xmlns="" id="{7B7D498F-CB57-4A48-B3DF-0D88FCB700EC}"/>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2647BD71-95DC-4006-B87A-30568F7D4133}"/>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xmlns="" id="{598799C3-3079-401B-B26B-37502B9326EF}"/>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1B7A044A-369E-46D7-BE4A-2C3EB57BE7EB}"/>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D983CF58-A737-42B8-8429-A3895320DE54}"/>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A8160872-B3E9-402D-B230-485ED288E99C}"/>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1" name="Picture 30" descr="A picture containing drawing, plate&#10;&#10;Description automatically generated">
            <a:extLst>
              <a:ext uri="{FF2B5EF4-FFF2-40B4-BE49-F238E27FC236}">
                <a16:creationId xmlns:a16="http://schemas.microsoft.com/office/drawing/2014/main" xmlns="" id="{9E4CCF18-08E8-45F1-8200-E30EF6190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2" name="TextBox 1">
            <a:extLst>
              <a:ext uri="{FF2B5EF4-FFF2-40B4-BE49-F238E27FC236}">
                <a16:creationId xmlns:a16="http://schemas.microsoft.com/office/drawing/2014/main" xmlns="" id="{77FB647F-D393-4877-B4DF-85E5587AAE8A}"/>
              </a:ext>
            </a:extLst>
          </p:cNvPr>
          <p:cNvSpPr txBox="1"/>
          <p:nvPr userDrawn="1"/>
        </p:nvSpPr>
        <p:spPr>
          <a:xfrm>
            <a:off x="5672831" y="3005091"/>
            <a:ext cx="914400" cy="914400"/>
          </a:xfrm>
          <a:prstGeom prst="rect">
            <a:avLst/>
          </a:prstGeom>
          <a:noFill/>
        </p:spPr>
        <p:txBody>
          <a:bodyPr wrap="square" rtlCol="0">
            <a:spAutoFit/>
          </a:bodyPr>
          <a:lstStyle/>
          <a:p>
            <a:endParaRPr lang="en-GB" dirty="0"/>
          </a:p>
        </p:txBody>
      </p:sp>
      <p:sp>
        <p:nvSpPr>
          <p:cNvPr id="18" name="TextBox 17">
            <a:extLst>
              <a:ext uri="{FF2B5EF4-FFF2-40B4-BE49-F238E27FC236}">
                <a16:creationId xmlns:a16="http://schemas.microsoft.com/office/drawing/2014/main" xmlns="" id="{EE5B9E64-EBBD-4EE3-9BF1-AA8DA58D76B5}"/>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19" name="TextBox 18">
            <a:extLst>
              <a:ext uri="{FF2B5EF4-FFF2-40B4-BE49-F238E27FC236}">
                <a16:creationId xmlns:a16="http://schemas.microsoft.com/office/drawing/2014/main" xmlns="" id="{C0877542-E8A1-49DA-9AE7-3411FBDA3602}"/>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spTree>
    <p:extLst>
      <p:ext uri="{BB962C8B-B14F-4D97-AF65-F5344CB8AC3E}">
        <p14:creationId xmlns:p14="http://schemas.microsoft.com/office/powerpoint/2010/main" val="15190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 2">
    <p:bg>
      <p:bgPr>
        <a:solidFill>
          <a:schemeClr val="bg1"/>
        </a:solidFill>
        <a:effectLst/>
      </p:bgPr>
    </p:bg>
    <p:spTree>
      <p:nvGrpSpPr>
        <p:cNvPr id="1" name=""/>
        <p:cNvGrpSpPr/>
        <p:nvPr/>
      </p:nvGrpSpPr>
      <p:grpSpPr>
        <a:xfrm>
          <a:off x="0" y="0"/>
          <a:ext cx="0" cy="0"/>
          <a:chOff x="0" y="0"/>
          <a:chExt cx="0" cy="0"/>
        </a:xfrm>
      </p:grpSpPr>
      <p:sp>
        <p:nvSpPr>
          <p:cNvPr id="10" name="Triangle 9">
            <a:extLst>
              <a:ext uri="{FF2B5EF4-FFF2-40B4-BE49-F238E27FC236}">
                <a16:creationId xmlns:a16="http://schemas.microsoft.com/office/drawing/2014/main" xmlns="" id="{CA42FBB4-2963-8B42-A7EB-D39D8E6E9916}"/>
              </a:ext>
            </a:extLst>
          </p:cNvPr>
          <p:cNvSpPr/>
          <p:nvPr userDrawn="1"/>
        </p:nvSpPr>
        <p:spPr>
          <a:xfrm rot="10800000" flipV="1">
            <a:off x="0" y="-8593"/>
            <a:ext cx="12192000" cy="686659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hasCustomPrompt="1"/>
          </p:nvPr>
        </p:nvSpPr>
        <p:spPr>
          <a:xfrm>
            <a:off x="4282067" y="4445906"/>
            <a:ext cx="7302895" cy="997415"/>
          </a:xfrm>
        </p:spPr>
        <p:txBody>
          <a:bodyPr anchor="b">
            <a:normAutofit/>
          </a:bodyPr>
          <a:lstStyle>
            <a:lvl1pPr marL="0" indent="0" algn="ctr">
              <a:buNone/>
              <a:defRPr sz="3200" b="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4"/>
          <p:cNvSpPr>
            <a:spLocks noGrp="1"/>
          </p:cNvSpPr>
          <p:nvPr>
            <p:ph type="body" sz="quarter" idx="11" hasCustomPrompt="1"/>
          </p:nvPr>
        </p:nvSpPr>
        <p:spPr>
          <a:xfrm>
            <a:off x="4282068" y="5443321"/>
            <a:ext cx="7302895" cy="526052"/>
          </a:xfrm>
        </p:spPr>
        <p:txBody>
          <a:bodyPr>
            <a:normAutofit/>
          </a:bodyPr>
          <a:lstStyle>
            <a:lvl1pPr marL="0" indent="0" algn="ctr">
              <a:buNone/>
              <a:defRPr sz="240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Author</a:t>
            </a:r>
          </a:p>
        </p:txBody>
      </p:sp>
      <p:sp>
        <p:nvSpPr>
          <p:cNvPr id="6" name="Text Placeholder 4"/>
          <p:cNvSpPr>
            <a:spLocks noGrp="1"/>
          </p:cNvSpPr>
          <p:nvPr>
            <p:ph type="body" sz="quarter" idx="12" hasCustomPrompt="1"/>
          </p:nvPr>
        </p:nvSpPr>
        <p:spPr>
          <a:xfrm>
            <a:off x="4282068" y="6280297"/>
            <a:ext cx="7302896" cy="335657"/>
          </a:xfrm>
        </p:spPr>
        <p:txBody>
          <a:bodyPr>
            <a:normAutofit/>
          </a:bodyPr>
          <a:lstStyle>
            <a:lvl1pPr marL="0" indent="0" algn="ctr">
              <a:buNone/>
              <a:defRPr sz="1400">
                <a:solidFill>
                  <a:schemeClr val="accent6"/>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01/01/01</a:t>
            </a:r>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4189228" y="-3"/>
            <a:ext cx="8002772" cy="4380615"/>
          </a:xfrm>
          <a:prstGeom prst="triangle">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874" y="732351"/>
            <a:ext cx="3141992" cy="3690793"/>
          </a:xfrm>
          <a:prstGeom prst="rect">
            <a:avLst/>
          </a:prstGeom>
        </p:spPr>
      </p:pic>
      <p:sp>
        <p:nvSpPr>
          <p:cNvPr id="4" name="Triangle 3">
            <a:extLst>
              <a:ext uri="{FF2B5EF4-FFF2-40B4-BE49-F238E27FC236}">
                <a16:creationId xmlns:a16="http://schemas.microsoft.com/office/drawing/2014/main" xmlns="" id="{54CF266E-54D0-B246-98C6-A054410F6B87}"/>
              </a:ext>
            </a:extLst>
          </p:cNvPr>
          <p:cNvSpPr/>
          <p:nvPr userDrawn="1"/>
        </p:nvSpPr>
        <p:spPr>
          <a:xfrm rot="16200000">
            <a:off x="8052392" y="241000"/>
            <a:ext cx="4323907" cy="395531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43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Four Content">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half" idx="17"/>
          </p:nvPr>
        </p:nvSpPr>
        <p:spPr>
          <a:xfrm>
            <a:off x="506084"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p:cNvSpPr>
            <a:spLocks noGrp="1"/>
          </p:cNvSpPr>
          <p:nvPr>
            <p:ph sz="half" idx="18"/>
          </p:nvPr>
        </p:nvSpPr>
        <p:spPr>
          <a:xfrm>
            <a:off x="3349926"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p:cNvSpPr>
            <a:spLocks noGrp="1"/>
          </p:cNvSpPr>
          <p:nvPr>
            <p:ph sz="half" idx="19"/>
          </p:nvPr>
        </p:nvSpPr>
        <p:spPr>
          <a:xfrm>
            <a:off x="6193768"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3"/>
          <p:cNvSpPr>
            <a:spLocks noGrp="1"/>
          </p:cNvSpPr>
          <p:nvPr>
            <p:ph sz="half" idx="20"/>
          </p:nvPr>
        </p:nvSpPr>
        <p:spPr>
          <a:xfrm>
            <a:off x="9037610"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itle 1">
            <a:extLst>
              <a:ext uri="{FF2B5EF4-FFF2-40B4-BE49-F238E27FC236}">
                <a16:creationId xmlns:a16="http://schemas.microsoft.com/office/drawing/2014/main" xmlns="" id="{D153D646-C7FF-714E-8CAA-8159C8499F17}"/>
              </a:ext>
            </a:extLst>
          </p:cNvPr>
          <p:cNvSpPr>
            <a:spLocks noGrp="1"/>
          </p:cNvSpPr>
          <p:nvPr>
            <p:ph type="title"/>
          </p:nvPr>
        </p:nvSpPr>
        <p:spPr>
          <a:xfrm>
            <a:off x="609600" y="432391"/>
            <a:ext cx="10972800" cy="740510"/>
          </a:xfrm>
        </p:spPr>
        <p:txBody>
          <a:bodyPr>
            <a:normAutofit/>
          </a:bodyPr>
          <a:lstStyle>
            <a:lvl1pPr>
              <a:defRPr sz="2000" b="0" i="0"/>
            </a:lvl1pPr>
          </a:lstStyle>
          <a:p>
            <a:r>
              <a:rPr lang="en-GB" dirty="0"/>
              <a:t>Click to edit Master title style</a:t>
            </a:r>
            <a:endParaRPr lang="en-US" dirty="0"/>
          </a:p>
        </p:txBody>
      </p:sp>
      <p:sp>
        <p:nvSpPr>
          <p:cNvPr id="26" name="Rectangle 25">
            <a:extLst>
              <a:ext uri="{FF2B5EF4-FFF2-40B4-BE49-F238E27FC236}">
                <a16:creationId xmlns:a16="http://schemas.microsoft.com/office/drawing/2014/main" xmlns="" id="{8F066FCC-C99A-4D78-911D-7702262F2CEA}"/>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4" name="Picture 33" descr="A picture containing drawing, plate&#10;&#10;Description automatically generated">
            <a:extLst>
              <a:ext uri="{FF2B5EF4-FFF2-40B4-BE49-F238E27FC236}">
                <a16:creationId xmlns:a16="http://schemas.microsoft.com/office/drawing/2014/main" xmlns="" id="{8880FC92-606A-434A-A2B8-60A8C106D1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6" name="TextBox 35">
            <a:extLst>
              <a:ext uri="{FF2B5EF4-FFF2-40B4-BE49-F238E27FC236}">
                <a16:creationId xmlns:a16="http://schemas.microsoft.com/office/drawing/2014/main" xmlns="" id="{3DB23BE6-87F7-4FE7-B939-1E3D827A808A}"/>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7" name="TextBox 36">
            <a:extLst>
              <a:ext uri="{FF2B5EF4-FFF2-40B4-BE49-F238E27FC236}">
                <a16:creationId xmlns:a16="http://schemas.microsoft.com/office/drawing/2014/main" xmlns="" id="{D0184BBA-6467-4119-80D1-F05044175859}"/>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38" name="Group 37">
            <a:extLst>
              <a:ext uri="{FF2B5EF4-FFF2-40B4-BE49-F238E27FC236}">
                <a16:creationId xmlns:a16="http://schemas.microsoft.com/office/drawing/2014/main" xmlns="" id="{76F6F525-AEC4-4F69-8E6C-7A093417718C}"/>
              </a:ext>
            </a:extLst>
          </p:cNvPr>
          <p:cNvGrpSpPr/>
          <p:nvPr userDrawn="1"/>
        </p:nvGrpSpPr>
        <p:grpSpPr>
          <a:xfrm>
            <a:off x="598542" y="6292850"/>
            <a:ext cx="1098548" cy="565150"/>
            <a:chOff x="598542" y="6292850"/>
            <a:chExt cx="1098548" cy="565150"/>
          </a:xfrm>
        </p:grpSpPr>
        <p:sp>
          <p:nvSpPr>
            <p:cNvPr id="39" name="Rectangle 38">
              <a:extLst>
                <a:ext uri="{FF2B5EF4-FFF2-40B4-BE49-F238E27FC236}">
                  <a16:creationId xmlns:a16="http://schemas.microsoft.com/office/drawing/2014/main" xmlns="" id="{F54496CA-FFED-4A91-B3B3-4DA39C0327B1}"/>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E9C8BB27-8D00-4A9D-8624-E0BA13D39B44}"/>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xmlns="" id="{8F945884-0D2E-460B-9E32-5A318F3F5048}"/>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xmlns="" id="{AC01BFAE-4352-4D28-90CC-8B25F1E3E2A4}"/>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xmlns="" id="{B0BDB217-DEBB-4A3C-BB6B-8FFE60702D2E}"/>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xmlns="" id="{398D2713-B47F-4B3B-8965-8D7B795727A1}"/>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8424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half" idx="17"/>
          </p:nvPr>
        </p:nvSpPr>
        <p:spPr>
          <a:xfrm>
            <a:off x="506084"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p:cNvSpPr>
            <a:spLocks noGrp="1"/>
          </p:cNvSpPr>
          <p:nvPr>
            <p:ph sz="half" idx="18"/>
          </p:nvPr>
        </p:nvSpPr>
        <p:spPr>
          <a:xfrm>
            <a:off x="3349926"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p:cNvSpPr>
            <a:spLocks noGrp="1"/>
          </p:cNvSpPr>
          <p:nvPr>
            <p:ph sz="half" idx="19"/>
          </p:nvPr>
        </p:nvSpPr>
        <p:spPr>
          <a:xfrm>
            <a:off x="6193768"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3"/>
          <p:cNvSpPr>
            <a:spLocks noGrp="1"/>
          </p:cNvSpPr>
          <p:nvPr>
            <p:ph sz="half" idx="20"/>
          </p:nvPr>
        </p:nvSpPr>
        <p:spPr>
          <a:xfrm>
            <a:off x="9037610" y="1541930"/>
            <a:ext cx="2711570" cy="4384308"/>
          </a:xfrm>
        </p:spPr>
        <p:txBody>
          <a:bodyPr>
            <a:normAutofit/>
          </a:bodyPr>
          <a:lstStyle>
            <a:lvl1pPr>
              <a:defRPr sz="1200"/>
            </a:lvl1pPr>
            <a:lvl2pPr>
              <a:defRPr sz="1200"/>
            </a:lvl2pPr>
            <a:lvl3pPr>
              <a:defRPr sz="1100"/>
            </a:lvl3pPr>
            <a:lvl4pPr>
              <a:defRPr sz="1100"/>
            </a:lvl4pPr>
            <a:lvl5pPr>
              <a:defRPr sz="110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itle 1">
            <a:extLst>
              <a:ext uri="{FF2B5EF4-FFF2-40B4-BE49-F238E27FC236}">
                <a16:creationId xmlns:a16="http://schemas.microsoft.com/office/drawing/2014/main" xmlns="" id="{D153D646-C7FF-714E-8CAA-8159C8499F17}"/>
              </a:ext>
            </a:extLst>
          </p:cNvPr>
          <p:cNvSpPr>
            <a:spLocks noGrp="1"/>
          </p:cNvSpPr>
          <p:nvPr>
            <p:ph type="title"/>
          </p:nvPr>
        </p:nvSpPr>
        <p:spPr>
          <a:xfrm>
            <a:off x="609600" y="432391"/>
            <a:ext cx="10972800" cy="740510"/>
          </a:xfrm>
        </p:spPr>
        <p:txBody>
          <a:bodyPr>
            <a:normAutofit/>
          </a:bodyPr>
          <a:lstStyle>
            <a:lvl1pPr>
              <a:defRPr sz="2000" b="0" i="0"/>
            </a:lvl1pPr>
          </a:lstStyle>
          <a:p>
            <a:r>
              <a:rPr lang="en-GB" dirty="0"/>
              <a:t>Click to edit Master title style</a:t>
            </a:r>
            <a:endParaRPr lang="en-US" dirty="0"/>
          </a:p>
        </p:txBody>
      </p:sp>
      <p:sp>
        <p:nvSpPr>
          <p:cNvPr id="26" name="Rectangle 25">
            <a:extLst>
              <a:ext uri="{FF2B5EF4-FFF2-40B4-BE49-F238E27FC236}">
                <a16:creationId xmlns:a16="http://schemas.microsoft.com/office/drawing/2014/main" xmlns="" id="{8F066FCC-C99A-4D78-911D-7702262F2CEA}"/>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4" name="Picture 33" descr="A picture containing drawing, plate&#10;&#10;Description automatically generated">
            <a:extLst>
              <a:ext uri="{FF2B5EF4-FFF2-40B4-BE49-F238E27FC236}">
                <a16:creationId xmlns:a16="http://schemas.microsoft.com/office/drawing/2014/main" xmlns="" id="{8880FC92-606A-434A-A2B8-60A8C106D1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6" name="TextBox 35">
            <a:extLst>
              <a:ext uri="{FF2B5EF4-FFF2-40B4-BE49-F238E27FC236}">
                <a16:creationId xmlns:a16="http://schemas.microsoft.com/office/drawing/2014/main" xmlns="" id="{3DB23BE6-87F7-4FE7-B939-1E3D827A808A}"/>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7" name="TextBox 36">
            <a:extLst>
              <a:ext uri="{FF2B5EF4-FFF2-40B4-BE49-F238E27FC236}">
                <a16:creationId xmlns:a16="http://schemas.microsoft.com/office/drawing/2014/main" xmlns="" id="{D0184BBA-6467-4119-80D1-F05044175859}"/>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38" name="Group 37">
            <a:extLst>
              <a:ext uri="{FF2B5EF4-FFF2-40B4-BE49-F238E27FC236}">
                <a16:creationId xmlns:a16="http://schemas.microsoft.com/office/drawing/2014/main" xmlns="" id="{521DBF1E-07F2-4540-9D7F-010890410001}"/>
              </a:ext>
            </a:extLst>
          </p:cNvPr>
          <p:cNvGrpSpPr/>
          <p:nvPr userDrawn="1"/>
        </p:nvGrpSpPr>
        <p:grpSpPr>
          <a:xfrm>
            <a:off x="598542" y="6292850"/>
            <a:ext cx="1098548" cy="565150"/>
            <a:chOff x="598542" y="6292850"/>
            <a:chExt cx="1098548" cy="565150"/>
          </a:xfrm>
        </p:grpSpPr>
        <p:sp>
          <p:nvSpPr>
            <p:cNvPr id="39" name="Rectangle 38">
              <a:extLst>
                <a:ext uri="{FF2B5EF4-FFF2-40B4-BE49-F238E27FC236}">
                  <a16:creationId xmlns:a16="http://schemas.microsoft.com/office/drawing/2014/main" xmlns="" id="{437C634D-4BD2-4543-BA49-0791D1D7B2B6}"/>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340012AE-E16D-4AB5-9EB3-15C99C83AE68}"/>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xmlns="" id="{A0799F04-338A-4F27-AD72-D924EDA728D2}"/>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xmlns="" id="{70730FE5-FF1F-44BF-8AD0-C42A70A7B7F6}"/>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xmlns="" id="{E391F57B-072F-45C5-866C-5055A9DAA424}"/>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xmlns="" id="{1E7C735D-192D-45F0-9041-ADF21B3E83B0}"/>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527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b="0"/>
            </a:lvl1pPr>
          </a:lstStyle>
          <a:p>
            <a:r>
              <a:rPr lang="en-GB" dirty="0"/>
              <a:t>Click to edit Master title style</a:t>
            </a:r>
            <a:endParaRPr lang="en-US" dirty="0"/>
          </a:p>
        </p:txBody>
      </p:sp>
      <p:sp>
        <p:nvSpPr>
          <p:cNvPr id="3" name="Content Placeholder 2"/>
          <p:cNvSpPr>
            <a:spLocks noGrp="1"/>
          </p:cNvSpPr>
          <p:nvPr>
            <p:ph sz="half" idx="1"/>
          </p:nvPr>
        </p:nvSpPr>
        <p:spPr>
          <a:xfrm>
            <a:off x="609600" y="1543293"/>
            <a:ext cx="5384800" cy="4382945"/>
          </a:xfrm>
        </p:spPr>
        <p:txBody>
          <a:bodyPr>
            <a:normAutofit/>
          </a:bodyPr>
          <a:lstStyle>
            <a:lvl1pPr>
              <a:defRPr sz="1400"/>
            </a:lvl1pPr>
            <a:lvl2pPr>
              <a:defRPr sz="1200"/>
            </a:lvl2pPr>
            <a:lvl3pPr>
              <a:defRPr sz="1050"/>
            </a:lvl3pPr>
            <a:lvl4pPr>
              <a:defRPr sz="1050"/>
            </a:lvl4pPr>
            <a:lvl5pPr>
              <a:defRPr sz="105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72E2D985-8B29-4A09-A729-AC5B67C01850}"/>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7" name="Picture 26" descr="A picture containing drawing, plate&#10;&#10;Description automatically generated">
            <a:extLst>
              <a:ext uri="{FF2B5EF4-FFF2-40B4-BE49-F238E27FC236}">
                <a16:creationId xmlns:a16="http://schemas.microsoft.com/office/drawing/2014/main" xmlns="" id="{44ECEBD7-BA7C-4D51-80ED-09220BF6FA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29" name="TextBox 28">
            <a:extLst>
              <a:ext uri="{FF2B5EF4-FFF2-40B4-BE49-F238E27FC236}">
                <a16:creationId xmlns:a16="http://schemas.microsoft.com/office/drawing/2014/main" xmlns="" id="{AFEAABF3-2033-48D3-87E8-7B561449CBEA}"/>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0" name="TextBox 29">
            <a:extLst>
              <a:ext uri="{FF2B5EF4-FFF2-40B4-BE49-F238E27FC236}">
                <a16:creationId xmlns:a16="http://schemas.microsoft.com/office/drawing/2014/main" xmlns="" id="{FE11AD79-767D-476A-9108-6FE46039CEC8}"/>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sp>
        <p:nvSpPr>
          <p:cNvPr id="31" name="Content Placeholder 2">
            <a:extLst>
              <a:ext uri="{FF2B5EF4-FFF2-40B4-BE49-F238E27FC236}">
                <a16:creationId xmlns:a16="http://schemas.microsoft.com/office/drawing/2014/main" xmlns="" id="{8D14ED31-7005-4247-9D74-FB0DE33400BE}"/>
              </a:ext>
            </a:extLst>
          </p:cNvPr>
          <p:cNvSpPr>
            <a:spLocks noGrp="1"/>
          </p:cNvSpPr>
          <p:nvPr>
            <p:ph sz="half" idx="10"/>
          </p:nvPr>
        </p:nvSpPr>
        <p:spPr>
          <a:xfrm>
            <a:off x="6184902" y="1543293"/>
            <a:ext cx="5384800" cy="4382945"/>
          </a:xfrm>
        </p:spPr>
        <p:txBody>
          <a:bodyPr>
            <a:normAutofit/>
          </a:bodyPr>
          <a:lstStyle>
            <a:lvl1pPr>
              <a:defRPr sz="1400"/>
            </a:lvl1pPr>
            <a:lvl2pPr>
              <a:defRPr sz="1200"/>
            </a:lvl2pPr>
            <a:lvl3pPr>
              <a:defRPr sz="1050"/>
            </a:lvl3pPr>
            <a:lvl4pPr>
              <a:defRPr sz="1050"/>
            </a:lvl4pPr>
            <a:lvl5pPr>
              <a:defRPr sz="105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7" name="Group 16">
            <a:extLst>
              <a:ext uri="{FF2B5EF4-FFF2-40B4-BE49-F238E27FC236}">
                <a16:creationId xmlns:a16="http://schemas.microsoft.com/office/drawing/2014/main" xmlns="" id="{2BDB8B01-10AA-4868-B6AA-FC00A5C692FB}"/>
              </a:ext>
            </a:extLst>
          </p:cNvPr>
          <p:cNvGrpSpPr/>
          <p:nvPr userDrawn="1"/>
        </p:nvGrpSpPr>
        <p:grpSpPr>
          <a:xfrm>
            <a:off x="598542" y="6292850"/>
            <a:ext cx="1098548" cy="565150"/>
            <a:chOff x="598542" y="6292850"/>
            <a:chExt cx="1098548" cy="565150"/>
          </a:xfrm>
        </p:grpSpPr>
        <p:sp>
          <p:nvSpPr>
            <p:cNvPr id="18" name="Rectangle 17">
              <a:extLst>
                <a:ext uri="{FF2B5EF4-FFF2-40B4-BE49-F238E27FC236}">
                  <a16:creationId xmlns:a16="http://schemas.microsoft.com/office/drawing/2014/main" xmlns="" id="{0CD79734-5BCD-4C79-B2AF-7CB9666ED589}"/>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CFA6BA29-DFFC-4FFC-9F6B-F41C14264B33}"/>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xmlns="" id="{82CF3B10-77F1-40D0-A1A2-3645D6BCD4BD}"/>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4A29E127-BFCA-4565-8FBB-C107274399CE}"/>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9711867D-5F14-42A0-B9F9-333A5B47D975}"/>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1A282199-560C-472C-B292-890AB0905F32}"/>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97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half" idx="17"/>
          </p:nvPr>
        </p:nvSpPr>
        <p:spPr>
          <a:xfrm>
            <a:off x="533400" y="1541930"/>
            <a:ext cx="3503264" cy="4384308"/>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1">
            <a:extLst>
              <a:ext uri="{FF2B5EF4-FFF2-40B4-BE49-F238E27FC236}">
                <a16:creationId xmlns:a16="http://schemas.microsoft.com/office/drawing/2014/main" xmlns="" id="{7107724E-D320-7B4D-AD43-4FD24153AABD}"/>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33" name="Rectangle 32">
            <a:extLst>
              <a:ext uri="{FF2B5EF4-FFF2-40B4-BE49-F238E27FC236}">
                <a16:creationId xmlns:a16="http://schemas.microsoft.com/office/drawing/2014/main" xmlns="" id="{E12A8428-3022-4579-9204-03A96C5C63AA}"/>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1" name="Picture 40" descr="A picture containing drawing, plate&#10;&#10;Description automatically generated">
            <a:extLst>
              <a:ext uri="{FF2B5EF4-FFF2-40B4-BE49-F238E27FC236}">
                <a16:creationId xmlns:a16="http://schemas.microsoft.com/office/drawing/2014/main" xmlns="" id="{E1AD0361-0B7D-4975-BB0A-82E64C771A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43" name="TextBox 42">
            <a:extLst>
              <a:ext uri="{FF2B5EF4-FFF2-40B4-BE49-F238E27FC236}">
                <a16:creationId xmlns:a16="http://schemas.microsoft.com/office/drawing/2014/main" xmlns="" id="{A6AE66E9-B633-47F8-86F2-18AB3E540500}"/>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44" name="TextBox 43">
            <a:extLst>
              <a:ext uri="{FF2B5EF4-FFF2-40B4-BE49-F238E27FC236}">
                <a16:creationId xmlns:a16="http://schemas.microsoft.com/office/drawing/2014/main" xmlns="" id="{85AA95D9-1B6C-4E67-A166-77C62CB03A69}"/>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sp>
        <p:nvSpPr>
          <p:cNvPr id="45" name="Content Placeholder 3">
            <a:extLst>
              <a:ext uri="{FF2B5EF4-FFF2-40B4-BE49-F238E27FC236}">
                <a16:creationId xmlns:a16="http://schemas.microsoft.com/office/drawing/2014/main" xmlns="" id="{205B783B-09C7-4A70-A2D8-9E8CBE88FB07}"/>
              </a:ext>
            </a:extLst>
          </p:cNvPr>
          <p:cNvSpPr>
            <a:spLocks noGrp="1"/>
          </p:cNvSpPr>
          <p:nvPr>
            <p:ph sz="half" idx="18"/>
          </p:nvPr>
        </p:nvSpPr>
        <p:spPr>
          <a:xfrm>
            <a:off x="4362450" y="1547452"/>
            <a:ext cx="3503264" cy="4384308"/>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6" name="Content Placeholder 3">
            <a:extLst>
              <a:ext uri="{FF2B5EF4-FFF2-40B4-BE49-F238E27FC236}">
                <a16:creationId xmlns:a16="http://schemas.microsoft.com/office/drawing/2014/main" xmlns="" id="{D719F8E9-554B-4DA5-ABF5-5D425A2E1D2A}"/>
              </a:ext>
            </a:extLst>
          </p:cNvPr>
          <p:cNvSpPr>
            <a:spLocks noGrp="1"/>
          </p:cNvSpPr>
          <p:nvPr>
            <p:ph sz="half" idx="19"/>
          </p:nvPr>
        </p:nvSpPr>
        <p:spPr>
          <a:xfrm>
            <a:off x="8191500" y="1541930"/>
            <a:ext cx="3503264" cy="4384308"/>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8" name="Group 17">
            <a:extLst>
              <a:ext uri="{FF2B5EF4-FFF2-40B4-BE49-F238E27FC236}">
                <a16:creationId xmlns:a16="http://schemas.microsoft.com/office/drawing/2014/main" xmlns="" id="{78E60E12-7DD7-4EB4-8A85-561B12F643E6}"/>
              </a:ext>
            </a:extLst>
          </p:cNvPr>
          <p:cNvGrpSpPr/>
          <p:nvPr userDrawn="1"/>
        </p:nvGrpSpPr>
        <p:grpSpPr>
          <a:xfrm>
            <a:off x="598542" y="6292850"/>
            <a:ext cx="1098548" cy="565150"/>
            <a:chOff x="598542" y="6292850"/>
            <a:chExt cx="1098548" cy="565150"/>
          </a:xfrm>
        </p:grpSpPr>
        <p:sp>
          <p:nvSpPr>
            <p:cNvPr id="19" name="Rectangle 18">
              <a:extLst>
                <a:ext uri="{FF2B5EF4-FFF2-40B4-BE49-F238E27FC236}">
                  <a16:creationId xmlns:a16="http://schemas.microsoft.com/office/drawing/2014/main" xmlns="" id="{13854963-3C3B-4AE0-8F3F-19CADD03B560}"/>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E7037495-CD31-4D22-AB1D-0EC645FA5F44}"/>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xmlns="" id="{86D65339-BEB9-4265-BF59-20CC8041123B}"/>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3FDF334F-202F-41C2-91F7-FFB0A7F679BE}"/>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B926FAAB-B2B6-4A89-B4CA-18BA4D82D2F5}"/>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53D3EA37-5CC0-415E-8AED-6D5D9BA04212}"/>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307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half" idx="17"/>
          </p:nvPr>
        </p:nvSpPr>
        <p:spPr>
          <a:xfrm>
            <a:off x="506084" y="1541930"/>
            <a:ext cx="2711570" cy="4384308"/>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p:cNvSpPr>
            <a:spLocks noGrp="1"/>
          </p:cNvSpPr>
          <p:nvPr>
            <p:ph sz="half" idx="18"/>
          </p:nvPr>
        </p:nvSpPr>
        <p:spPr>
          <a:xfrm>
            <a:off x="3349926" y="1541930"/>
            <a:ext cx="2711570" cy="4384308"/>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p:cNvSpPr>
            <a:spLocks noGrp="1"/>
          </p:cNvSpPr>
          <p:nvPr>
            <p:ph sz="half" idx="19"/>
          </p:nvPr>
        </p:nvSpPr>
        <p:spPr>
          <a:xfrm>
            <a:off x="6193768" y="1541930"/>
            <a:ext cx="2711570" cy="4384308"/>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3"/>
          <p:cNvSpPr>
            <a:spLocks noGrp="1"/>
          </p:cNvSpPr>
          <p:nvPr>
            <p:ph sz="half" idx="20"/>
          </p:nvPr>
        </p:nvSpPr>
        <p:spPr>
          <a:xfrm>
            <a:off x="9037610" y="1541930"/>
            <a:ext cx="2711570" cy="4384308"/>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itle 1">
            <a:extLst>
              <a:ext uri="{FF2B5EF4-FFF2-40B4-BE49-F238E27FC236}">
                <a16:creationId xmlns:a16="http://schemas.microsoft.com/office/drawing/2014/main" xmlns="" id="{D153D646-C7FF-714E-8CAA-8159C8499F17}"/>
              </a:ext>
            </a:extLst>
          </p:cNvPr>
          <p:cNvSpPr>
            <a:spLocks noGrp="1"/>
          </p:cNvSpPr>
          <p:nvPr>
            <p:ph type="title"/>
          </p:nvPr>
        </p:nvSpPr>
        <p:spPr>
          <a:xfrm>
            <a:off x="609600" y="432391"/>
            <a:ext cx="10972800" cy="740510"/>
          </a:xfrm>
        </p:spPr>
        <p:txBody>
          <a:bodyPr>
            <a:normAutofit/>
          </a:bodyPr>
          <a:lstStyle>
            <a:lvl1pPr>
              <a:defRPr sz="2000" b="0" i="0"/>
            </a:lvl1pPr>
          </a:lstStyle>
          <a:p>
            <a:r>
              <a:rPr lang="en-GB" dirty="0"/>
              <a:t>Click to edit Master title style</a:t>
            </a:r>
            <a:endParaRPr lang="en-US" dirty="0"/>
          </a:p>
        </p:txBody>
      </p:sp>
      <p:sp>
        <p:nvSpPr>
          <p:cNvPr id="26" name="Rectangle 25">
            <a:extLst>
              <a:ext uri="{FF2B5EF4-FFF2-40B4-BE49-F238E27FC236}">
                <a16:creationId xmlns:a16="http://schemas.microsoft.com/office/drawing/2014/main" xmlns="" id="{E75B7583-73DC-42BC-95D8-997D188372FF}"/>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4" name="Picture 33" descr="A picture containing drawing, plate&#10;&#10;Description automatically generated">
            <a:extLst>
              <a:ext uri="{FF2B5EF4-FFF2-40B4-BE49-F238E27FC236}">
                <a16:creationId xmlns:a16="http://schemas.microsoft.com/office/drawing/2014/main" xmlns="" id="{3C48F3BD-317F-4A3B-956D-15AE4475D8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6" name="TextBox 35">
            <a:extLst>
              <a:ext uri="{FF2B5EF4-FFF2-40B4-BE49-F238E27FC236}">
                <a16:creationId xmlns:a16="http://schemas.microsoft.com/office/drawing/2014/main" xmlns="" id="{ABFE7E97-EB8F-4050-B460-40F271513FD9}"/>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7" name="TextBox 36">
            <a:extLst>
              <a:ext uri="{FF2B5EF4-FFF2-40B4-BE49-F238E27FC236}">
                <a16:creationId xmlns:a16="http://schemas.microsoft.com/office/drawing/2014/main" xmlns="" id="{5FFE3E58-D761-4F8A-8A6B-F67AE1029D64}"/>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9" name="Group 18">
            <a:extLst>
              <a:ext uri="{FF2B5EF4-FFF2-40B4-BE49-F238E27FC236}">
                <a16:creationId xmlns:a16="http://schemas.microsoft.com/office/drawing/2014/main" xmlns="" id="{46075BE6-614B-48E3-B8F6-ED2E765EFEC8}"/>
              </a:ext>
            </a:extLst>
          </p:cNvPr>
          <p:cNvGrpSpPr/>
          <p:nvPr userDrawn="1"/>
        </p:nvGrpSpPr>
        <p:grpSpPr>
          <a:xfrm>
            <a:off x="598542" y="6292850"/>
            <a:ext cx="1098548" cy="565150"/>
            <a:chOff x="598542" y="6292850"/>
            <a:chExt cx="1098548" cy="565150"/>
          </a:xfrm>
        </p:grpSpPr>
        <p:sp>
          <p:nvSpPr>
            <p:cNvPr id="20" name="Rectangle 19">
              <a:extLst>
                <a:ext uri="{FF2B5EF4-FFF2-40B4-BE49-F238E27FC236}">
                  <a16:creationId xmlns:a16="http://schemas.microsoft.com/office/drawing/2014/main" xmlns="" id="{CC04B4B7-8629-4287-9FA4-F9152C80AF2A}"/>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B22D8EEF-3242-4DD2-BB37-F2770E9AC749}"/>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xmlns="" id="{893DBD0B-B747-4F52-A0A9-18E212EC5D0A}"/>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1D5A3DB9-35F2-4706-B0B0-F9C03F355692}"/>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CBB6C1C7-3DF7-4DB2-BC68-B60374EE53C3}"/>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394E2AC0-B7F6-4083-8D54-6760C2D28002}"/>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3733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ual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525876"/>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609600" y="2163483"/>
            <a:ext cx="5386917" cy="3762755"/>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3369" y="1535114"/>
            <a:ext cx="5389033" cy="525876"/>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6" name="Content Placeholder 5"/>
          <p:cNvSpPr>
            <a:spLocks noGrp="1"/>
          </p:cNvSpPr>
          <p:nvPr>
            <p:ph sz="quarter" idx="4"/>
          </p:nvPr>
        </p:nvSpPr>
        <p:spPr>
          <a:xfrm>
            <a:off x="6193369" y="2163483"/>
            <a:ext cx="5389033" cy="3762755"/>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9600" y="2072943"/>
            <a:ext cx="5386917"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6199718" y="2072943"/>
            <a:ext cx="5386917"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6" name="Title 1">
            <a:extLst>
              <a:ext uri="{FF2B5EF4-FFF2-40B4-BE49-F238E27FC236}">
                <a16:creationId xmlns:a16="http://schemas.microsoft.com/office/drawing/2014/main" xmlns="" id="{11FB85BA-C074-9445-9A14-3B7AD6AEC0B2}"/>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27" name="Rectangle 26">
            <a:extLst>
              <a:ext uri="{FF2B5EF4-FFF2-40B4-BE49-F238E27FC236}">
                <a16:creationId xmlns:a16="http://schemas.microsoft.com/office/drawing/2014/main" xmlns="" id="{A529FBDF-0747-4ABD-B6C1-C3E80D9F4F35}"/>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5" name="Picture 34" descr="A picture containing drawing, plate&#10;&#10;Description automatically generated">
            <a:extLst>
              <a:ext uri="{FF2B5EF4-FFF2-40B4-BE49-F238E27FC236}">
                <a16:creationId xmlns:a16="http://schemas.microsoft.com/office/drawing/2014/main" xmlns="" id="{02B07710-CF95-4CFB-9229-A39897AC1E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7" name="TextBox 36">
            <a:extLst>
              <a:ext uri="{FF2B5EF4-FFF2-40B4-BE49-F238E27FC236}">
                <a16:creationId xmlns:a16="http://schemas.microsoft.com/office/drawing/2014/main" xmlns="" id="{C45DDBFB-43CC-435E-8E59-E1F59FE0E841}"/>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8" name="TextBox 37">
            <a:extLst>
              <a:ext uri="{FF2B5EF4-FFF2-40B4-BE49-F238E27FC236}">
                <a16:creationId xmlns:a16="http://schemas.microsoft.com/office/drawing/2014/main" xmlns="" id="{27F14AA3-57CE-497B-BA93-97D4A998D38D}"/>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21" name="Group 20">
            <a:extLst>
              <a:ext uri="{FF2B5EF4-FFF2-40B4-BE49-F238E27FC236}">
                <a16:creationId xmlns:a16="http://schemas.microsoft.com/office/drawing/2014/main" xmlns="" id="{A63E68AD-C995-40EC-A4A4-FC7DA2C74464}"/>
              </a:ext>
            </a:extLst>
          </p:cNvPr>
          <p:cNvGrpSpPr/>
          <p:nvPr userDrawn="1"/>
        </p:nvGrpSpPr>
        <p:grpSpPr>
          <a:xfrm>
            <a:off x="598542" y="6292850"/>
            <a:ext cx="1098548" cy="565150"/>
            <a:chOff x="598542" y="6292850"/>
            <a:chExt cx="1098548" cy="565150"/>
          </a:xfrm>
        </p:grpSpPr>
        <p:sp>
          <p:nvSpPr>
            <p:cNvPr id="22" name="Rectangle 21">
              <a:extLst>
                <a:ext uri="{FF2B5EF4-FFF2-40B4-BE49-F238E27FC236}">
                  <a16:creationId xmlns:a16="http://schemas.microsoft.com/office/drawing/2014/main" xmlns="" id="{95D5B46F-0626-4CE8-8199-715EBBE095B7}"/>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C31F9D87-B254-4472-910C-786DF71DE0DB}"/>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xmlns="" id="{975A0969-0A10-48DF-BA43-584EEED50710}"/>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646852E5-FB98-425D-8615-4EBD082E5AD7}"/>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xmlns="" id="{A0411838-BA2E-4D4D-8CA1-CF33A960A01F}"/>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03F3FF90-BB63-43DC-8E92-7AC7ED3D558D}"/>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141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iple Comparison">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2"/>
          </p:nvPr>
        </p:nvSpPr>
        <p:spPr>
          <a:xfrm>
            <a:off x="8102279" y="1535113"/>
            <a:ext cx="3503264"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13"/>
          </p:nvPr>
        </p:nvSpPr>
        <p:spPr>
          <a:xfrm>
            <a:off x="8102279" y="2151530"/>
            <a:ext cx="3503264" cy="3774708"/>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2"/>
          <p:cNvSpPr>
            <a:spLocks noGrp="1"/>
          </p:cNvSpPr>
          <p:nvPr>
            <p:ph type="body" idx="14"/>
          </p:nvPr>
        </p:nvSpPr>
        <p:spPr>
          <a:xfrm>
            <a:off x="4354653" y="1535113"/>
            <a:ext cx="3503264"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3"/>
          <p:cNvSpPr>
            <a:spLocks noGrp="1"/>
          </p:cNvSpPr>
          <p:nvPr>
            <p:ph sz="half" idx="15"/>
          </p:nvPr>
        </p:nvSpPr>
        <p:spPr>
          <a:xfrm>
            <a:off x="4355940" y="2151530"/>
            <a:ext cx="3503264" cy="3774708"/>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2"/>
          <p:cNvSpPr>
            <a:spLocks noGrp="1"/>
          </p:cNvSpPr>
          <p:nvPr>
            <p:ph type="body" idx="16"/>
          </p:nvPr>
        </p:nvSpPr>
        <p:spPr>
          <a:xfrm>
            <a:off x="609600" y="1535113"/>
            <a:ext cx="3503264"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6" name="Content Placeholder 3"/>
          <p:cNvSpPr>
            <a:spLocks noGrp="1"/>
          </p:cNvSpPr>
          <p:nvPr>
            <p:ph sz="half" idx="17"/>
          </p:nvPr>
        </p:nvSpPr>
        <p:spPr>
          <a:xfrm>
            <a:off x="609600" y="2151530"/>
            <a:ext cx="3503264" cy="3774708"/>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p:cNvCxnSpPr/>
          <p:nvPr userDrawn="1"/>
        </p:nvCxnSpPr>
        <p:spPr>
          <a:xfrm>
            <a:off x="609600" y="2063113"/>
            <a:ext cx="3503264"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355940" y="2063113"/>
            <a:ext cx="3503264"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8102279" y="2063113"/>
            <a:ext cx="3503264"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33" name="Title 1">
            <a:extLst>
              <a:ext uri="{FF2B5EF4-FFF2-40B4-BE49-F238E27FC236}">
                <a16:creationId xmlns:a16="http://schemas.microsoft.com/office/drawing/2014/main" xmlns="" id="{D81F900E-1DB7-5E46-8A79-36B15801F41D}"/>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34" name="Rectangle 33">
            <a:extLst>
              <a:ext uri="{FF2B5EF4-FFF2-40B4-BE49-F238E27FC236}">
                <a16:creationId xmlns:a16="http://schemas.microsoft.com/office/drawing/2014/main" xmlns="" id="{1CED105E-12FE-4DC1-8A1D-30CA5EBAF4E4}"/>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2" name="Picture 41" descr="A picture containing drawing, plate&#10;&#10;Description automatically generated">
            <a:extLst>
              <a:ext uri="{FF2B5EF4-FFF2-40B4-BE49-F238E27FC236}">
                <a16:creationId xmlns:a16="http://schemas.microsoft.com/office/drawing/2014/main" xmlns="" id="{A2264D62-3C10-48A7-A7D3-8B122D0B9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44" name="TextBox 43">
            <a:extLst>
              <a:ext uri="{FF2B5EF4-FFF2-40B4-BE49-F238E27FC236}">
                <a16:creationId xmlns:a16="http://schemas.microsoft.com/office/drawing/2014/main" xmlns="" id="{D1C9ED1A-A385-4FBD-89CD-F9A12B3E138B}"/>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45" name="TextBox 44">
            <a:extLst>
              <a:ext uri="{FF2B5EF4-FFF2-40B4-BE49-F238E27FC236}">
                <a16:creationId xmlns:a16="http://schemas.microsoft.com/office/drawing/2014/main" xmlns="" id="{F2A0D277-E23D-4229-9699-6D6E305CB7EE}"/>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24" name="Group 23">
            <a:extLst>
              <a:ext uri="{FF2B5EF4-FFF2-40B4-BE49-F238E27FC236}">
                <a16:creationId xmlns:a16="http://schemas.microsoft.com/office/drawing/2014/main" xmlns="" id="{2C138B6D-0763-4E0C-A427-450944516383}"/>
              </a:ext>
            </a:extLst>
          </p:cNvPr>
          <p:cNvGrpSpPr/>
          <p:nvPr userDrawn="1"/>
        </p:nvGrpSpPr>
        <p:grpSpPr>
          <a:xfrm>
            <a:off x="598542" y="6292850"/>
            <a:ext cx="1098548" cy="565150"/>
            <a:chOff x="598542" y="6292850"/>
            <a:chExt cx="1098548" cy="565150"/>
          </a:xfrm>
        </p:grpSpPr>
        <p:sp>
          <p:nvSpPr>
            <p:cNvPr id="25" name="Rectangle 24">
              <a:extLst>
                <a:ext uri="{FF2B5EF4-FFF2-40B4-BE49-F238E27FC236}">
                  <a16:creationId xmlns:a16="http://schemas.microsoft.com/office/drawing/2014/main" xmlns="" id="{75F18047-6F21-410A-A9B5-5651EB0DAF00}"/>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C4F0CECC-AE4D-45A3-9E50-3918BB6E73D1}"/>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xmlns="" id="{9315FCC3-7595-4D36-9187-82667226A3BC}"/>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D93F9A90-D9E7-489F-B492-1B491915AE0F}"/>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D1B77276-9255-4FF3-B47B-6E94664E7594}"/>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96A3A3CA-CBD3-4566-BAAD-212A346A1ABF}"/>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3497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with titles">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half" idx="17"/>
          </p:nvPr>
        </p:nvSpPr>
        <p:spPr>
          <a:xfrm>
            <a:off x="506084" y="2199736"/>
            <a:ext cx="2711570" cy="3726502"/>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p:cNvSpPr>
            <a:spLocks noGrp="1"/>
          </p:cNvSpPr>
          <p:nvPr>
            <p:ph type="body" idx="16"/>
          </p:nvPr>
        </p:nvSpPr>
        <p:spPr>
          <a:xfrm>
            <a:off x="485954" y="1536842"/>
            <a:ext cx="2731700"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12" name="Straight Connector 11"/>
          <p:cNvCxnSpPr/>
          <p:nvPr userDrawn="1"/>
        </p:nvCxnSpPr>
        <p:spPr>
          <a:xfrm flipV="1">
            <a:off x="480208" y="2060988"/>
            <a:ext cx="2737446" cy="212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3" name="Content Placeholder 3"/>
          <p:cNvSpPr>
            <a:spLocks noGrp="1"/>
          </p:cNvSpPr>
          <p:nvPr>
            <p:ph sz="half" idx="18"/>
          </p:nvPr>
        </p:nvSpPr>
        <p:spPr>
          <a:xfrm>
            <a:off x="3349926" y="2199736"/>
            <a:ext cx="2711570" cy="3726502"/>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2"/>
          <p:cNvSpPr>
            <a:spLocks noGrp="1"/>
          </p:cNvSpPr>
          <p:nvPr>
            <p:ph type="body" idx="19"/>
          </p:nvPr>
        </p:nvSpPr>
        <p:spPr>
          <a:xfrm>
            <a:off x="3329796" y="1536842"/>
            <a:ext cx="2731700"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15" name="Straight Connector 14"/>
          <p:cNvCxnSpPr/>
          <p:nvPr userDrawn="1"/>
        </p:nvCxnSpPr>
        <p:spPr>
          <a:xfrm flipV="1">
            <a:off x="3324050" y="2060988"/>
            <a:ext cx="2737446" cy="212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8" name="Content Placeholder 3"/>
          <p:cNvSpPr>
            <a:spLocks noGrp="1"/>
          </p:cNvSpPr>
          <p:nvPr>
            <p:ph sz="half" idx="20"/>
          </p:nvPr>
        </p:nvSpPr>
        <p:spPr>
          <a:xfrm>
            <a:off x="6193768" y="2199736"/>
            <a:ext cx="2711570" cy="3726502"/>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2"/>
          <p:cNvSpPr>
            <a:spLocks noGrp="1"/>
          </p:cNvSpPr>
          <p:nvPr>
            <p:ph type="body" idx="21"/>
          </p:nvPr>
        </p:nvSpPr>
        <p:spPr>
          <a:xfrm>
            <a:off x="6173638" y="1536842"/>
            <a:ext cx="2731700"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20" name="Straight Connector 19"/>
          <p:cNvCxnSpPr/>
          <p:nvPr userDrawn="1"/>
        </p:nvCxnSpPr>
        <p:spPr>
          <a:xfrm flipV="1">
            <a:off x="6167892" y="2060988"/>
            <a:ext cx="2737446" cy="212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1" name="Content Placeholder 3"/>
          <p:cNvSpPr>
            <a:spLocks noGrp="1"/>
          </p:cNvSpPr>
          <p:nvPr>
            <p:ph sz="half" idx="22"/>
          </p:nvPr>
        </p:nvSpPr>
        <p:spPr>
          <a:xfrm>
            <a:off x="9069239" y="2199736"/>
            <a:ext cx="2711570" cy="3726502"/>
          </a:xfrm>
        </p:spPr>
        <p:txBody>
          <a:bodyPr>
            <a:normAutofit/>
          </a:bodyPr>
          <a:lstStyle>
            <a:lvl1pPr>
              <a:defRPr sz="1200"/>
            </a:lvl1pPr>
            <a:lvl2pPr>
              <a:defRPr sz="105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idx="23"/>
          </p:nvPr>
        </p:nvSpPr>
        <p:spPr>
          <a:xfrm>
            <a:off x="9049109" y="1536842"/>
            <a:ext cx="2731700" cy="528000"/>
          </a:xfrm>
        </p:spPr>
        <p:txBody>
          <a:bodyPr anchor="b">
            <a:normAutofit/>
          </a:bodyPr>
          <a:lstStyle>
            <a:lvl1pPr marL="0" indent="0">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23" name="Straight Connector 22"/>
          <p:cNvCxnSpPr/>
          <p:nvPr userDrawn="1"/>
        </p:nvCxnSpPr>
        <p:spPr>
          <a:xfrm flipV="1">
            <a:off x="9043363" y="2060988"/>
            <a:ext cx="2737446" cy="212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36" name="Title 1">
            <a:extLst>
              <a:ext uri="{FF2B5EF4-FFF2-40B4-BE49-F238E27FC236}">
                <a16:creationId xmlns:a16="http://schemas.microsoft.com/office/drawing/2014/main" xmlns="" id="{0DA341D8-189F-C144-B40E-7FFF2D39037B}"/>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38" name="Rectangle 37">
            <a:extLst>
              <a:ext uri="{FF2B5EF4-FFF2-40B4-BE49-F238E27FC236}">
                <a16:creationId xmlns:a16="http://schemas.microsoft.com/office/drawing/2014/main" xmlns="" id="{6A6EB2BC-75A6-485D-B006-2F961077A7A7}"/>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6" name="Picture 45" descr="A picture containing drawing, plate&#10;&#10;Description automatically generated">
            <a:extLst>
              <a:ext uri="{FF2B5EF4-FFF2-40B4-BE49-F238E27FC236}">
                <a16:creationId xmlns:a16="http://schemas.microsoft.com/office/drawing/2014/main" xmlns="" id="{ECA36477-F6B1-42FD-B353-D298F11CE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48" name="TextBox 47">
            <a:extLst>
              <a:ext uri="{FF2B5EF4-FFF2-40B4-BE49-F238E27FC236}">
                <a16:creationId xmlns:a16="http://schemas.microsoft.com/office/drawing/2014/main" xmlns="" id="{EF9464D6-B837-40E3-930D-C0B08BB5DD2B}"/>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49" name="TextBox 48">
            <a:extLst>
              <a:ext uri="{FF2B5EF4-FFF2-40B4-BE49-F238E27FC236}">
                <a16:creationId xmlns:a16="http://schemas.microsoft.com/office/drawing/2014/main" xmlns="" id="{13EE5D2A-EDF9-49A1-8E4F-B1EF24269965}"/>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27" name="Group 26">
            <a:extLst>
              <a:ext uri="{FF2B5EF4-FFF2-40B4-BE49-F238E27FC236}">
                <a16:creationId xmlns:a16="http://schemas.microsoft.com/office/drawing/2014/main" xmlns="" id="{40E7F9B2-68C2-423E-95BA-6598D7F492D4}"/>
              </a:ext>
            </a:extLst>
          </p:cNvPr>
          <p:cNvGrpSpPr/>
          <p:nvPr userDrawn="1"/>
        </p:nvGrpSpPr>
        <p:grpSpPr>
          <a:xfrm>
            <a:off x="598542" y="6292850"/>
            <a:ext cx="1098548" cy="565150"/>
            <a:chOff x="598542" y="6292850"/>
            <a:chExt cx="1098548" cy="565150"/>
          </a:xfrm>
        </p:grpSpPr>
        <p:sp>
          <p:nvSpPr>
            <p:cNvPr id="28" name="Rectangle 27">
              <a:extLst>
                <a:ext uri="{FF2B5EF4-FFF2-40B4-BE49-F238E27FC236}">
                  <a16:creationId xmlns:a16="http://schemas.microsoft.com/office/drawing/2014/main" xmlns="" id="{005623C7-BA8A-4AAF-AD12-71305CF122E6}"/>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08C8DF64-84D1-40C6-8299-6B9D32F745EE}"/>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67C95FEE-4F56-44F0-A625-64D3C7456CC8}"/>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A74D690B-6AB4-44D4-9E95-7911E0DDE228}"/>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3BAB80C7-B8F7-4F2B-BEEA-A664BBFFC7F4}"/>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5B87660D-783C-4D4A-AFE2-F984C40432AD}"/>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5030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ght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788779" cy="1872125"/>
          </a:xfrm>
        </p:spPr>
        <p:txBody>
          <a:bodyPr anchor="t">
            <a:noAutofit/>
          </a:bodyPr>
          <a:lstStyle>
            <a:lvl1pPr algn="l">
              <a:defRPr sz="2000" b="0"/>
            </a:lvl1pPr>
          </a:lstStyle>
          <a:p>
            <a:r>
              <a:rPr lang="en-GB" dirty="0"/>
              <a:t>Click to edit Master title style</a:t>
            </a:r>
            <a:endParaRPr lang="en-US" dirty="0"/>
          </a:p>
        </p:txBody>
      </p:sp>
      <p:sp>
        <p:nvSpPr>
          <p:cNvPr id="3" name="Content Placeholder 2"/>
          <p:cNvSpPr>
            <a:spLocks noGrp="1"/>
          </p:cNvSpPr>
          <p:nvPr>
            <p:ph idx="1"/>
          </p:nvPr>
        </p:nvSpPr>
        <p:spPr>
          <a:xfrm>
            <a:off x="4766733" y="273051"/>
            <a:ext cx="6815667" cy="5637756"/>
          </a:xfrm>
        </p:spPr>
        <p:txBody>
          <a:bodyPr>
            <a:normAutofit/>
          </a:bodyPr>
          <a:lstStyle>
            <a:lvl1pPr>
              <a:defRPr sz="1400"/>
            </a:lvl1pPr>
            <a:lvl2pPr>
              <a:defRPr sz="1200"/>
            </a:lvl2pPr>
            <a:lvl3pPr>
              <a:defRPr sz="1050"/>
            </a:lvl3pPr>
            <a:lvl4pPr>
              <a:defRPr sz="1050"/>
            </a:lvl4pPr>
            <a:lvl5pPr>
              <a:defRPr sz="1050"/>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782438"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0"/>
          </p:nvPr>
        </p:nvSpPr>
        <p:spPr>
          <a:xfrm>
            <a:off x="609603" y="2369837"/>
            <a:ext cx="3788778" cy="3540970"/>
          </a:xfrm>
        </p:spPr>
        <p:txBody>
          <a:bodyPr>
            <a:normAutofit/>
          </a:bodyPr>
          <a:lstStyle>
            <a:lvl1pPr>
              <a:defRPr sz="1400"/>
            </a:lvl1pPr>
            <a:lvl2pPr>
              <a:defRPr sz="1200"/>
            </a:lvl2pPr>
            <a:lvl3pPr>
              <a:defRPr sz="1050"/>
            </a:lvl3pPr>
            <a:lvl4pPr>
              <a:defRPr sz="1050"/>
            </a:lvl4pPr>
            <a:lvl5pPr>
              <a:defRPr sz="1050"/>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Rectangle 21">
            <a:extLst>
              <a:ext uri="{FF2B5EF4-FFF2-40B4-BE49-F238E27FC236}">
                <a16:creationId xmlns:a16="http://schemas.microsoft.com/office/drawing/2014/main" xmlns="" id="{BA3C5D0B-9E5F-424F-A353-B0499847FFAA}"/>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0" name="Picture 29" descr="A picture containing drawing, plate&#10;&#10;Description automatically generated">
            <a:extLst>
              <a:ext uri="{FF2B5EF4-FFF2-40B4-BE49-F238E27FC236}">
                <a16:creationId xmlns:a16="http://schemas.microsoft.com/office/drawing/2014/main" xmlns="" id="{3E999281-4324-4AA8-B094-ED3153CF00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2" name="TextBox 31">
            <a:extLst>
              <a:ext uri="{FF2B5EF4-FFF2-40B4-BE49-F238E27FC236}">
                <a16:creationId xmlns:a16="http://schemas.microsoft.com/office/drawing/2014/main" xmlns="" id="{858CFB76-2819-4EC3-9EF2-CE81E493028E}"/>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3" name="TextBox 32">
            <a:extLst>
              <a:ext uri="{FF2B5EF4-FFF2-40B4-BE49-F238E27FC236}">
                <a16:creationId xmlns:a16="http://schemas.microsoft.com/office/drawing/2014/main" xmlns="" id="{598BE2E9-BBE0-41C1-9633-489E8732EBD3}"/>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7" name="Group 16">
            <a:extLst>
              <a:ext uri="{FF2B5EF4-FFF2-40B4-BE49-F238E27FC236}">
                <a16:creationId xmlns:a16="http://schemas.microsoft.com/office/drawing/2014/main" xmlns="" id="{18DE8FEE-46B0-4B66-85A8-5B99D317C14B}"/>
              </a:ext>
            </a:extLst>
          </p:cNvPr>
          <p:cNvGrpSpPr/>
          <p:nvPr userDrawn="1"/>
        </p:nvGrpSpPr>
        <p:grpSpPr>
          <a:xfrm>
            <a:off x="598542" y="6292850"/>
            <a:ext cx="1098548" cy="565150"/>
            <a:chOff x="598542" y="6292850"/>
            <a:chExt cx="1098548" cy="565150"/>
          </a:xfrm>
        </p:grpSpPr>
        <p:sp>
          <p:nvSpPr>
            <p:cNvPr id="18" name="Rectangle 17">
              <a:extLst>
                <a:ext uri="{FF2B5EF4-FFF2-40B4-BE49-F238E27FC236}">
                  <a16:creationId xmlns:a16="http://schemas.microsoft.com/office/drawing/2014/main" xmlns="" id="{6A6DC463-3EF2-4BC7-95EB-C6930571B1C9}"/>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D8BD00AA-372C-416C-A379-F1B9B19D065B}"/>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xmlns="" id="{78A4C887-281A-4952-80ED-3AC66C513E65}"/>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7E79B9BF-9A45-4090-88DC-6D9A6ADED6E8}"/>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C513AEF4-F9B1-4DE0-8932-A32114E41694}"/>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E88CC60F-9E3C-42AD-AF28-AE7D7ABDF799}"/>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3099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Content with two boxes">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788779" cy="1872125"/>
          </a:xfrm>
        </p:spPr>
        <p:txBody>
          <a:bodyPr anchor="t">
            <a:noAutofit/>
          </a:bodyPr>
          <a:lstStyle>
            <a:lvl1pPr algn="l">
              <a:defRPr sz="2000" b="0"/>
            </a:lvl1pPr>
          </a:lstStyle>
          <a:p>
            <a:r>
              <a:rPr lang="en-GB" dirty="0"/>
              <a:t>Click to edit Master title style</a:t>
            </a:r>
            <a:endParaRPr lang="en-US" dirty="0"/>
          </a:p>
        </p:txBody>
      </p:sp>
      <p:sp>
        <p:nvSpPr>
          <p:cNvPr id="3" name="Content Placeholder 2"/>
          <p:cNvSpPr>
            <a:spLocks noGrp="1"/>
          </p:cNvSpPr>
          <p:nvPr>
            <p:ph idx="1"/>
          </p:nvPr>
        </p:nvSpPr>
        <p:spPr>
          <a:xfrm>
            <a:off x="4766733" y="273051"/>
            <a:ext cx="6815667" cy="2786903"/>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782438"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2"/>
          </p:nvPr>
        </p:nvSpPr>
        <p:spPr>
          <a:xfrm>
            <a:off x="4766733" y="3123905"/>
            <a:ext cx="6815667" cy="2786903"/>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p:cNvSpPr>
            <a:spLocks noGrp="1"/>
          </p:cNvSpPr>
          <p:nvPr>
            <p:ph idx="10"/>
          </p:nvPr>
        </p:nvSpPr>
        <p:spPr>
          <a:xfrm>
            <a:off x="609603" y="2369837"/>
            <a:ext cx="3788778" cy="3540969"/>
          </a:xfrm>
        </p:spPr>
        <p:txBody>
          <a:bodyPr>
            <a:normAutofit/>
          </a:bodyPr>
          <a:lstStyle>
            <a:lvl1pPr>
              <a:defRPr sz="1400"/>
            </a:lvl1pPr>
            <a:lvl2pPr>
              <a:defRPr sz="1200"/>
            </a:lvl2pPr>
            <a:lvl3pPr>
              <a:defRPr sz="1050"/>
            </a:lvl3pPr>
            <a:lvl4pPr>
              <a:defRPr sz="1050"/>
            </a:lvl4pPr>
            <a:lvl5pPr>
              <a:defRPr sz="1050"/>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Rectangle 21">
            <a:extLst>
              <a:ext uri="{FF2B5EF4-FFF2-40B4-BE49-F238E27FC236}">
                <a16:creationId xmlns:a16="http://schemas.microsoft.com/office/drawing/2014/main" xmlns="" id="{37BA6BA8-DAD4-4EDF-AB48-DD11099802E2}"/>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0" name="Picture 29" descr="A picture containing drawing, plate&#10;&#10;Description automatically generated">
            <a:extLst>
              <a:ext uri="{FF2B5EF4-FFF2-40B4-BE49-F238E27FC236}">
                <a16:creationId xmlns:a16="http://schemas.microsoft.com/office/drawing/2014/main" xmlns="" id="{00CF30CF-3900-40C5-B9DA-3CAFC69A74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2" name="TextBox 31">
            <a:extLst>
              <a:ext uri="{FF2B5EF4-FFF2-40B4-BE49-F238E27FC236}">
                <a16:creationId xmlns:a16="http://schemas.microsoft.com/office/drawing/2014/main" xmlns="" id="{17A30497-486A-4355-AC47-26F7D5A4332A}"/>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3" name="TextBox 32">
            <a:extLst>
              <a:ext uri="{FF2B5EF4-FFF2-40B4-BE49-F238E27FC236}">
                <a16:creationId xmlns:a16="http://schemas.microsoft.com/office/drawing/2014/main" xmlns="" id="{1507FDB3-1EE6-4624-8C9A-23EC77F69A88}"/>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8" name="Group 17">
            <a:extLst>
              <a:ext uri="{FF2B5EF4-FFF2-40B4-BE49-F238E27FC236}">
                <a16:creationId xmlns:a16="http://schemas.microsoft.com/office/drawing/2014/main" xmlns="" id="{5001DB94-7AF6-42D5-B303-2F3EC9A10F0E}"/>
              </a:ext>
            </a:extLst>
          </p:cNvPr>
          <p:cNvGrpSpPr/>
          <p:nvPr userDrawn="1"/>
        </p:nvGrpSpPr>
        <p:grpSpPr>
          <a:xfrm>
            <a:off x="598542" y="6292850"/>
            <a:ext cx="1098548" cy="565150"/>
            <a:chOff x="598542" y="6292850"/>
            <a:chExt cx="1098548" cy="565150"/>
          </a:xfrm>
        </p:grpSpPr>
        <p:sp>
          <p:nvSpPr>
            <p:cNvPr id="19" name="Rectangle 18">
              <a:extLst>
                <a:ext uri="{FF2B5EF4-FFF2-40B4-BE49-F238E27FC236}">
                  <a16:creationId xmlns:a16="http://schemas.microsoft.com/office/drawing/2014/main" xmlns="" id="{B5B4ECB2-EACB-42CB-92A2-0DC2C3128E55}"/>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87B987AD-1DD3-445F-8113-502C61423605}"/>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xmlns="" id="{62412178-B33F-4248-B5B6-858602F0D32B}"/>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0A1F0D8A-4AA4-4761-8FE7-C80AEA4122C3}"/>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2E5ED7F5-CF25-4075-A554-3C767D6003AB}"/>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F866DBAF-D467-4B98-B3E7-903033CE5F06}"/>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2328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 3">
    <p:bg>
      <p:bgPr>
        <a:solidFill>
          <a:schemeClr val="bg1"/>
        </a:solidFill>
        <a:effectLst/>
      </p:bgPr>
    </p:bg>
    <p:spTree>
      <p:nvGrpSpPr>
        <p:cNvPr id="1" name=""/>
        <p:cNvGrpSpPr/>
        <p:nvPr/>
      </p:nvGrpSpPr>
      <p:grpSpPr>
        <a:xfrm>
          <a:off x="0" y="0"/>
          <a:ext cx="0" cy="0"/>
          <a:chOff x="0" y="0"/>
          <a:chExt cx="0" cy="0"/>
        </a:xfrm>
      </p:grpSpPr>
      <p:sp>
        <p:nvSpPr>
          <p:cNvPr id="10" name="Triangle 9">
            <a:extLst>
              <a:ext uri="{FF2B5EF4-FFF2-40B4-BE49-F238E27FC236}">
                <a16:creationId xmlns:a16="http://schemas.microsoft.com/office/drawing/2014/main" xmlns="" id="{CA42FBB4-2963-8B42-A7EB-D39D8E6E9916}"/>
              </a:ext>
            </a:extLst>
          </p:cNvPr>
          <p:cNvSpPr/>
          <p:nvPr userDrawn="1"/>
        </p:nvSpPr>
        <p:spPr>
          <a:xfrm rot="10800000" flipV="1">
            <a:off x="4440529" y="2597426"/>
            <a:ext cx="7709207" cy="4260574"/>
          </a:xfrm>
          <a:prstGeom prst="triangle">
            <a:avLst>
              <a:gd name="adj" fmla="val 0"/>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0" y="-5"/>
            <a:ext cx="12192000" cy="6858004"/>
          </a:xfrm>
          <a:prstGeom prst="triangle">
            <a:avLst>
              <a:gd name="adj" fmla="val 0"/>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884" y="2763033"/>
            <a:ext cx="2433651" cy="2858728"/>
          </a:xfrm>
          <a:prstGeom prst="rect">
            <a:avLst/>
          </a:prstGeom>
        </p:spPr>
      </p:pic>
      <p:sp>
        <p:nvSpPr>
          <p:cNvPr id="4" name="Triangle 3">
            <a:extLst>
              <a:ext uri="{FF2B5EF4-FFF2-40B4-BE49-F238E27FC236}">
                <a16:creationId xmlns:a16="http://schemas.microsoft.com/office/drawing/2014/main" xmlns="" id="{54CF266E-54D0-B246-98C6-A054410F6B87}"/>
              </a:ext>
            </a:extLst>
          </p:cNvPr>
          <p:cNvSpPr/>
          <p:nvPr userDrawn="1"/>
        </p:nvSpPr>
        <p:spPr>
          <a:xfrm rot="16200000">
            <a:off x="8104411" y="2770405"/>
            <a:ext cx="4323912" cy="385127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hasCustomPrompt="1"/>
          </p:nvPr>
        </p:nvSpPr>
        <p:spPr>
          <a:xfrm>
            <a:off x="4643687" y="364035"/>
            <a:ext cx="7302895" cy="997415"/>
          </a:xfrm>
        </p:spPr>
        <p:txBody>
          <a:bodyPr anchor="b">
            <a:normAutofit/>
          </a:bodyPr>
          <a:lstStyle>
            <a:lvl1pPr marL="0" indent="0" algn="ctr">
              <a:buNone/>
              <a:defRPr sz="3200" b="0">
                <a:solidFill>
                  <a:schemeClr val="bg1"/>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4"/>
          <p:cNvSpPr>
            <a:spLocks noGrp="1"/>
          </p:cNvSpPr>
          <p:nvPr>
            <p:ph type="body" sz="quarter" idx="11" hasCustomPrompt="1"/>
          </p:nvPr>
        </p:nvSpPr>
        <p:spPr>
          <a:xfrm>
            <a:off x="4643688" y="1361450"/>
            <a:ext cx="7302895" cy="526052"/>
          </a:xfrm>
        </p:spPr>
        <p:txBody>
          <a:bodyPr>
            <a:normAutofit/>
          </a:bodyPr>
          <a:lstStyle>
            <a:lvl1pPr marL="0" indent="0" algn="ctr">
              <a:buNone/>
              <a:defRPr sz="2400">
                <a:solidFill>
                  <a:schemeClr val="bg1"/>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Author</a:t>
            </a:r>
          </a:p>
        </p:txBody>
      </p:sp>
      <p:sp>
        <p:nvSpPr>
          <p:cNvPr id="6" name="Text Placeholder 4"/>
          <p:cNvSpPr>
            <a:spLocks noGrp="1"/>
          </p:cNvSpPr>
          <p:nvPr>
            <p:ph type="body" sz="quarter" idx="12" hasCustomPrompt="1"/>
          </p:nvPr>
        </p:nvSpPr>
        <p:spPr>
          <a:xfrm>
            <a:off x="4643688" y="2198426"/>
            <a:ext cx="7302896" cy="335657"/>
          </a:xfrm>
        </p:spPr>
        <p:txBody>
          <a:bodyPr>
            <a:normAutofit/>
          </a:bodyPr>
          <a:lstStyle>
            <a:lvl1pPr marL="0" indent="0" algn="ctr">
              <a:buNone/>
              <a:defRPr sz="1400">
                <a:solidFill>
                  <a:schemeClr val="bg1"/>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01/01/01</a:t>
            </a:r>
          </a:p>
        </p:txBody>
      </p:sp>
    </p:spTree>
    <p:extLst>
      <p:ext uri="{BB962C8B-B14F-4D97-AF65-F5344CB8AC3E}">
        <p14:creationId xmlns:p14="http://schemas.microsoft.com/office/powerpoint/2010/main" val="23235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58125" y="273050"/>
            <a:ext cx="3838248" cy="1872125"/>
          </a:xfrm>
        </p:spPr>
        <p:txBody>
          <a:bodyPr anchor="t">
            <a:noAutofit/>
          </a:bodyPr>
          <a:lstStyle>
            <a:lvl1pPr algn="l">
              <a:defRPr sz="2000" b="0"/>
            </a:lvl1pPr>
          </a:lstStyle>
          <a:p>
            <a:r>
              <a:rPr lang="en-GB" dirty="0"/>
              <a:t>Click to edit Master title style</a:t>
            </a:r>
            <a:endParaRPr lang="en-US" dirty="0"/>
          </a:p>
        </p:txBody>
      </p:sp>
      <p:sp>
        <p:nvSpPr>
          <p:cNvPr id="3" name="Content Placeholder 2"/>
          <p:cNvSpPr>
            <a:spLocks noGrp="1"/>
          </p:cNvSpPr>
          <p:nvPr>
            <p:ph idx="1"/>
          </p:nvPr>
        </p:nvSpPr>
        <p:spPr>
          <a:xfrm>
            <a:off x="615280" y="273051"/>
            <a:ext cx="6815667" cy="5637756"/>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7758125"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0"/>
          </p:nvPr>
        </p:nvSpPr>
        <p:spPr>
          <a:xfrm>
            <a:off x="7758125" y="2379214"/>
            <a:ext cx="3838248" cy="3542400"/>
          </a:xfrm>
        </p:spPr>
        <p:txBody>
          <a:bodyPr>
            <a:normAutofit/>
          </a:bodyPr>
          <a:lstStyle>
            <a:lvl1pPr>
              <a:defRPr sz="1400"/>
            </a:lvl1pPr>
            <a:lvl2pPr>
              <a:defRPr sz="1200"/>
            </a:lvl2pPr>
            <a:lvl3pPr>
              <a:defRPr sz="1050"/>
            </a:lvl3pPr>
            <a:lvl4pPr>
              <a:defRPr sz="1050"/>
            </a:lvl4pPr>
            <a:lvl5pPr>
              <a:defRPr sz="1050"/>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Rectangle 19">
            <a:extLst>
              <a:ext uri="{FF2B5EF4-FFF2-40B4-BE49-F238E27FC236}">
                <a16:creationId xmlns:a16="http://schemas.microsoft.com/office/drawing/2014/main" xmlns="" id="{23679E0D-0994-43CD-9463-AA85D7ADE377}"/>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8" name="Picture 27" descr="A picture containing drawing, plate&#10;&#10;Description automatically generated">
            <a:extLst>
              <a:ext uri="{FF2B5EF4-FFF2-40B4-BE49-F238E27FC236}">
                <a16:creationId xmlns:a16="http://schemas.microsoft.com/office/drawing/2014/main" xmlns="" id="{CAE6E721-5D6C-434D-B3F9-1F80E8C33A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0" name="TextBox 29">
            <a:extLst>
              <a:ext uri="{FF2B5EF4-FFF2-40B4-BE49-F238E27FC236}">
                <a16:creationId xmlns:a16="http://schemas.microsoft.com/office/drawing/2014/main" xmlns="" id="{91C07CAF-D192-4DC5-B8CF-A3D674E43AA4}"/>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1" name="TextBox 30">
            <a:extLst>
              <a:ext uri="{FF2B5EF4-FFF2-40B4-BE49-F238E27FC236}">
                <a16:creationId xmlns:a16="http://schemas.microsoft.com/office/drawing/2014/main" xmlns="" id="{3E35CD17-F567-4BE0-A5D3-AB77A70B0868}"/>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7" name="Group 16">
            <a:extLst>
              <a:ext uri="{FF2B5EF4-FFF2-40B4-BE49-F238E27FC236}">
                <a16:creationId xmlns:a16="http://schemas.microsoft.com/office/drawing/2014/main" xmlns="" id="{00168B8C-664E-48F2-A389-BDF158635CFF}"/>
              </a:ext>
            </a:extLst>
          </p:cNvPr>
          <p:cNvGrpSpPr/>
          <p:nvPr userDrawn="1"/>
        </p:nvGrpSpPr>
        <p:grpSpPr>
          <a:xfrm>
            <a:off x="598542" y="6292850"/>
            <a:ext cx="1098548" cy="565150"/>
            <a:chOff x="598542" y="6292850"/>
            <a:chExt cx="1098548" cy="565150"/>
          </a:xfrm>
        </p:grpSpPr>
        <p:sp>
          <p:nvSpPr>
            <p:cNvPr id="18" name="Rectangle 17">
              <a:extLst>
                <a:ext uri="{FF2B5EF4-FFF2-40B4-BE49-F238E27FC236}">
                  <a16:creationId xmlns:a16="http://schemas.microsoft.com/office/drawing/2014/main" xmlns="" id="{9F83E94C-3B68-41A6-89EB-70C5A6B2DEB3}"/>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E9CDABA1-2E67-42B3-89D5-62A0697BD361}"/>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xmlns="" id="{39CB0B0B-F5EA-4CE6-871F-13EE13B28B8A}"/>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977BFB33-B8CF-4031-9169-A0DFE65121FF}"/>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DF28AA4B-EE03-44D7-8D0B-0569407EAA13}"/>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C19F7A53-901B-4D5D-B7A6-DF8E9FB2A2B7}"/>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814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ft Content with two boxes">
    <p:spTree>
      <p:nvGrpSpPr>
        <p:cNvPr id="1" name=""/>
        <p:cNvGrpSpPr/>
        <p:nvPr/>
      </p:nvGrpSpPr>
      <p:grpSpPr>
        <a:xfrm>
          <a:off x="0" y="0"/>
          <a:ext cx="0" cy="0"/>
          <a:chOff x="0" y="0"/>
          <a:chExt cx="0" cy="0"/>
        </a:xfrm>
      </p:grpSpPr>
      <p:sp>
        <p:nvSpPr>
          <p:cNvPr id="2" name="Title 1"/>
          <p:cNvSpPr>
            <a:spLocks noGrp="1"/>
          </p:cNvSpPr>
          <p:nvPr>
            <p:ph type="title"/>
          </p:nvPr>
        </p:nvSpPr>
        <p:spPr>
          <a:xfrm>
            <a:off x="7758125" y="273050"/>
            <a:ext cx="3838248" cy="1872125"/>
          </a:xfrm>
        </p:spPr>
        <p:txBody>
          <a:bodyPr anchor="t">
            <a:noAutofit/>
          </a:bodyPr>
          <a:lstStyle>
            <a:lvl1pPr algn="l">
              <a:defRPr sz="2000" b="0"/>
            </a:lvl1pPr>
          </a:lstStyle>
          <a:p>
            <a:r>
              <a:rPr lang="en-GB" dirty="0"/>
              <a:t>Click to edit Master title style</a:t>
            </a:r>
            <a:endParaRPr lang="en-US" dirty="0"/>
          </a:p>
        </p:txBody>
      </p:sp>
      <p:sp>
        <p:nvSpPr>
          <p:cNvPr id="3" name="Content Placeholder 2"/>
          <p:cNvSpPr>
            <a:spLocks noGrp="1"/>
          </p:cNvSpPr>
          <p:nvPr>
            <p:ph idx="1"/>
          </p:nvPr>
        </p:nvSpPr>
        <p:spPr>
          <a:xfrm>
            <a:off x="615280" y="273051"/>
            <a:ext cx="6815667" cy="2788800"/>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7758125"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2"/>
          </p:nvPr>
        </p:nvSpPr>
        <p:spPr>
          <a:xfrm>
            <a:off x="622091" y="3118439"/>
            <a:ext cx="6815667" cy="2788800"/>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p:cNvSpPr>
            <a:spLocks noGrp="1"/>
          </p:cNvSpPr>
          <p:nvPr>
            <p:ph idx="10"/>
          </p:nvPr>
        </p:nvSpPr>
        <p:spPr>
          <a:xfrm>
            <a:off x="7758125" y="2432480"/>
            <a:ext cx="3838248" cy="3542400"/>
          </a:xfrm>
        </p:spPr>
        <p:txBody>
          <a:bodyPr>
            <a:normAutofit/>
          </a:bodyPr>
          <a:lstStyle>
            <a:lvl1pPr>
              <a:defRPr sz="1400"/>
            </a:lvl1pPr>
            <a:lvl2pPr>
              <a:defRPr sz="1200"/>
            </a:lvl2pPr>
            <a:lvl3pPr>
              <a:defRPr sz="1050"/>
            </a:lvl3pPr>
            <a:lvl4pPr>
              <a:defRPr sz="1050"/>
            </a:lvl4pPr>
            <a:lvl5pPr>
              <a:defRPr sz="1050"/>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Rectangle 21">
            <a:extLst>
              <a:ext uri="{FF2B5EF4-FFF2-40B4-BE49-F238E27FC236}">
                <a16:creationId xmlns:a16="http://schemas.microsoft.com/office/drawing/2014/main" xmlns="" id="{E6627ED9-3F55-4362-8702-BB5F8884B636}"/>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0" name="Picture 29" descr="A picture containing drawing, plate&#10;&#10;Description automatically generated">
            <a:extLst>
              <a:ext uri="{FF2B5EF4-FFF2-40B4-BE49-F238E27FC236}">
                <a16:creationId xmlns:a16="http://schemas.microsoft.com/office/drawing/2014/main" xmlns="" id="{6FBCC323-3ED8-45B5-BFE4-3A5593A942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2" name="TextBox 31">
            <a:extLst>
              <a:ext uri="{FF2B5EF4-FFF2-40B4-BE49-F238E27FC236}">
                <a16:creationId xmlns:a16="http://schemas.microsoft.com/office/drawing/2014/main" xmlns="" id="{001A933D-1C0C-464E-A140-6029621E5846}"/>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3" name="TextBox 32">
            <a:extLst>
              <a:ext uri="{FF2B5EF4-FFF2-40B4-BE49-F238E27FC236}">
                <a16:creationId xmlns:a16="http://schemas.microsoft.com/office/drawing/2014/main" xmlns="" id="{14279397-8016-4555-87B4-ADEDC19A7172}"/>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8" name="Group 17">
            <a:extLst>
              <a:ext uri="{FF2B5EF4-FFF2-40B4-BE49-F238E27FC236}">
                <a16:creationId xmlns:a16="http://schemas.microsoft.com/office/drawing/2014/main" xmlns="" id="{E671C556-9729-49C5-96C2-B90FD503DB1E}"/>
              </a:ext>
            </a:extLst>
          </p:cNvPr>
          <p:cNvGrpSpPr/>
          <p:nvPr userDrawn="1"/>
        </p:nvGrpSpPr>
        <p:grpSpPr>
          <a:xfrm>
            <a:off x="598542" y="6292850"/>
            <a:ext cx="1098548" cy="565150"/>
            <a:chOff x="598542" y="6292850"/>
            <a:chExt cx="1098548" cy="565150"/>
          </a:xfrm>
        </p:grpSpPr>
        <p:sp>
          <p:nvSpPr>
            <p:cNvPr id="19" name="Rectangle 18">
              <a:extLst>
                <a:ext uri="{FF2B5EF4-FFF2-40B4-BE49-F238E27FC236}">
                  <a16:creationId xmlns:a16="http://schemas.microsoft.com/office/drawing/2014/main" xmlns="" id="{8E80E851-933F-4D20-A4EA-DCC8080B7899}"/>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0C45B521-CFFE-48DA-9EFF-59296A0BE84F}"/>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xmlns="" id="{8DD6D458-D9FC-4456-9B8C-805017AB6C59}"/>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90B8FADE-F012-4C0A-B7C9-B94B01829BDF}"/>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485EA9DE-BCED-4838-835D-29E025240FC6}"/>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01FA592C-996F-4F04-9039-F714B4BDF456}"/>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091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560"/>
            <a:ext cx="10972800" cy="2116275"/>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9600" y="274639"/>
            <a:ext cx="10972800" cy="898263"/>
          </a:xfrm>
        </p:spPr>
        <p:txBody>
          <a:bodyPr>
            <a:normAutofit/>
          </a:bodyPr>
          <a:lstStyle>
            <a:lvl1pPr>
              <a:defRPr sz="2000" b="0"/>
            </a:lvl1pPr>
          </a:lstStyle>
          <a:p>
            <a:r>
              <a:rPr lang="en-GB" dirty="0"/>
              <a:t>Click to edit Master title style</a:t>
            </a:r>
            <a:endParaRPr lang="en-US" dirty="0"/>
          </a:p>
        </p:txBody>
      </p:sp>
      <p:sp>
        <p:nvSpPr>
          <p:cNvPr id="7" name="Content Placeholder 2"/>
          <p:cNvSpPr>
            <a:spLocks noGrp="1"/>
          </p:cNvSpPr>
          <p:nvPr>
            <p:ph idx="12"/>
          </p:nvPr>
        </p:nvSpPr>
        <p:spPr>
          <a:xfrm>
            <a:off x="609600" y="3789081"/>
            <a:ext cx="10972800" cy="2116275"/>
          </a:xfrm>
        </p:spPr>
        <p:txBody>
          <a:bodyPr>
            <a:normAutofit/>
          </a:bodyPr>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Rectangle 20">
            <a:extLst>
              <a:ext uri="{FF2B5EF4-FFF2-40B4-BE49-F238E27FC236}">
                <a16:creationId xmlns:a16="http://schemas.microsoft.com/office/drawing/2014/main" xmlns="" id="{6EEF248D-8219-403C-8D9B-7787A0A9E86F}"/>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9" name="Picture 28" descr="A picture containing drawing, plate&#10;&#10;Description automatically generated">
            <a:extLst>
              <a:ext uri="{FF2B5EF4-FFF2-40B4-BE49-F238E27FC236}">
                <a16:creationId xmlns:a16="http://schemas.microsoft.com/office/drawing/2014/main" xmlns="" id="{9105094F-87C1-4192-8334-EB634978BC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1" name="TextBox 30">
            <a:extLst>
              <a:ext uri="{FF2B5EF4-FFF2-40B4-BE49-F238E27FC236}">
                <a16:creationId xmlns:a16="http://schemas.microsoft.com/office/drawing/2014/main" xmlns="" id="{5C081E9E-F50D-4A41-8545-C46DB5A0D736}"/>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2" name="TextBox 31">
            <a:extLst>
              <a:ext uri="{FF2B5EF4-FFF2-40B4-BE49-F238E27FC236}">
                <a16:creationId xmlns:a16="http://schemas.microsoft.com/office/drawing/2014/main" xmlns="" id="{19200442-C810-421E-90FC-97698A57958A}"/>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7" name="Group 16">
            <a:extLst>
              <a:ext uri="{FF2B5EF4-FFF2-40B4-BE49-F238E27FC236}">
                <a16:creationId xmlns:a16="http://schemas.microsoft.com/office/drawing/2014/main" xmlns="" id="{F55387D4-3D67-44A7-8296-350506747918}"/>
              </a:ext>
            </a:extLst>
          </p:cNvPr>
          <p:cNvGrpSpPr/>
          <p:nvPr userDrawn="1"/>
        </p:nvGrpSpPr>
        <p:grpSpPr>
          <a:xfrm>
            <a:off x="598542" y="6292850"/>
            <a:ext cx="1098548" cy="565150"/>
            <a:chOff x="598542" y="6292850"/>
            <a:chExt cx="1098548" cy="565150"/>
          </a:xfrm>
        </p:grpSpPr>
        <p:sp>
          <p:nvSpPr>
            <p:cNvPr id="19" name="Rectangle 18">
              <a:extLst>
                <a:ext uri="{FF2B5EF4-FFF2-40B4-BE49-F238E27FC236}">
                  <a16:creationId xmlns:a16="http://schemas.microsoft.com/office/drawing/2014/main" xmlns="" id="{B63E333A-AEFB-4BE6-87B4-9638316FF985}"/>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4DFF8412-264D-43D7-82BC-E278BCAE817A}"/>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A17B6EA7-2532-496E-9062-1208CE4458A9}"/>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7FBCDAAD-8FC0-4A54-B735-70063F42D1F6}"/>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31FC1D72-A0B0-41C5-B561-930DC33B6AAE}"/>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693510DA-37DD-43C3-BB7F-5E20159668F2}"/>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7164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158" y="1481560"/>
            <a:ext cx="4625788" cy="2116275"/>
          </a:xfrm>
        </p:spPr>
        <p:txBody>
          <a:bodyPr>
            <a:normAutofit/>
          </a:bodyPr>
          <a:lstStyle>
            <a:lvl1pPr>
              <a:defRPr sz="1200">
                <a:solidFill>
                  <a:schemeClr val="tx1">
                    <a:lumMod val="75000"/>
                    <a:lumOff val="25000"/>
                  </a:schemeClr>
                </a:solidFill>
              </a:defRPr>
            </a:lvl1pPr>
            <a:lvl2pPr>
              <a:defRPr sz="105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2"/>
          </p:nvPr>
        </p:nvSpPr>
        <p:spPr>
          <a:xfrm>
            <a:off x="1231158" y="3789081"/>
            <a:ext cx="4625788" cy="2116275"/>
          </a:xfrm>
        </p:spPr>
        <p:txBody>
          <a:bodyPr>
            <a:normAutofit/>
          </a:bodyPr>
          <a:lstStyle>
            <a:lvl1pPr>
              <a:defRPr sz="1200">
                <a:solidFill>
                  <a:schemeClr val="tx1">
                    <a:lumMod val="75000"/>
                    <a:lumOff val="25000"/>
                  </a:schemeClr>
                </a:solidFill>
              </a:defRPr>
            </a:lvl1pPr>
            <a:lvl2pPr>
              <a:defRPr sz="105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p:cNvSpPr>
            <a:spLocks noGrp="1"/>
          </p:cNvSpPr>
          <p:nvPr>
            <p:ph idx="13"/>
          </p:nvPr>
        </p:nvSpPr>
        <p:spPr>
          <a:xfrm>
            <a:off x="6251389" y="1481560"/>
            <a:ext cx="4625788" cy="2116275"/>
          </a:xfrm>
        </p:spPr>
        <p:txBody>
          <a:bodyPr>
            <a:normAutofit/>
          </a:bodyPr>
          <a:lstStyle>
            <a:lvl1pPr>
              <a:defRPr sz="1200">
                <a:solidFill>
                  <a:schemeClr val="tx1">
                    <a:lumMod val="75000"/>
                    <a:lumOff val="25000"/>
                  </a:schemeClr>
                </a:solidFill>
              </a:defRPr>
            </a:lvl1pPr>
            <a:lvl2pPr>
              <a:defRPr sz="105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p:cNvSpPr>
            <a:spLocks noGrp="1"/>
          </p:cNvSpPr>
          <p:nvPr>
            <p:ph idx="14"/>
          </p:nvPr>
        </p:nvSpPr>
        <p:spPr>
          <a:xfrm>
            <a:off x="6251389" y="3789081"/>
            <a:ext cx="4625788" cy="2116275"/>
          </a:xfrm>
        </p:spPr>
        <p:txBody>
          <a:bodyPr>
            <a:normAutofit/>
          </a:bodyPr>
          <a:lstStyle>
            <a:lvl1pPr>
              <a:defRPr sz="1200">
                <a:solidFill>
                  <a:schemeClr val="tx1">
                    <a:lumMod val="75000"/>
                    <a:lumOff val="25000"/>
                  </a:schemeClr>
                </a:solidFill>
              </a:defRPr>
            </a:lvl1pPr>
            <a:lvl2pPr>
              <a:defRPr sz="105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1">
            <a:extLst>
              <a:ext uri="{FF2B5EF4-FFF2-40B4-BE49-F238E27FC236}">
                <a16:creationId xmlns:a16="http://schemas.microsoft.com/office/drawing/2014/main" xmlns="" id="{91464C90-C646-BC48-9EE3-736097CA43F2}"/>
              </a:ext>
            </a:extLst>
          </p:cNvPr>
          <p:cNvSpPr>
            <a:spLocks noGrp="1"/>
          </p:cNvSpPr>
          <p:nvPr>
            <p:ph type="title"/>
          </p:nvPr>
        </p:nvSpPr>
        <p:spPr>
          <a:xfrm>
            <a:off x="609600" y="432391"/>
            <a:ext cx="10972800" cy="740510"/>
          </a:xfrm>
        </p:spPr>
        <p:txBody>
          <a:bodyPr/>
          <a:lstStyle>
            <a:lvl1pPr>
              <a:defRPr sz="2000" b="0"/>
            </a:lvl1pPr>
          </a:lstStyle>
          <a:p>
            <a:r>
              <a:rPr lang="en-GB" dirty="0"/>
              <a:t>Click to edit Master title style</a:t>
            </a:r>
            <a:endParaRPr lang="en-US" dirty="0"/>
          </a:p>
        </p:txBody>
      </p:sp>
      <p:sp>
        <p:nvSpPr>
          <p:cNvPr id="25" name="Rectangle 24">
            <a:extLst>
              <a:ext uri="{FF2B5EF4-FFF2-40B4-BE49-F238E27FC236}">
                <a16:creationId xmlns:a16="http://schemas.microsoft.com/office/drawing/2014/main" xmlns="" id="{4CDE0ABC-C0F3-4920-9CD7-E497A5F88279}"/>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3" name="Picture 32" descr="A picture containing drawing, plate&#10;&#10;Description automatically generated">
            <a:extLst>
              <a:ext uri="{FF2B5EF4-FFF2-40B4-BE49-F238E27FC236}">
                <a16:creationId xmlns:a16="http://schemas.microsoft.com/office/drawing/2014/main" xmlns="" id="{D6612BEE-4BBF-4B02-ADEA-74F4EBEFA5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35" name="TextBox 34">
            <a:extLst>
              <a:ext uri="{FF2B5EF4-FFF2-40B4-BE49-F238E27FC236}">
                <a16:creationId xmlns:a16="http://schemas.microsoft.com/office/drawing/2014/main" xmlns="" id="{67FC88EB-F1BE-40C4-98F1-4B200F34ADB1}"/>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6" name="TextBox 35">
            <a:extLst>
              <a:ext uri="{FF2B5EF4-FFF2-40B4-BE49-F238E27FC236}">
                <a16:creationId xmlns:a16="http://schemas.microsoft.com/office/drawing/2014/main" xmlns="" id="{0152BD0B-0593-4E57-BDA6-4FBB39FF5218}"/>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9" name="Group 18">
            <a:extLst>
              <a:ext uri="{FF2B5EF4-FFF2-40B4-BE49-F238E27FC236}">
                <a16:creationId xmlns:a16="http://schemas.microsoft.com/office/drawing/2014/main" xmlns="" id="{B326D49E-30F9-4F19-BFE8-7254742ECECC}"/>
              </a:ext>
            </a:extLst>
          </p:cNvPr>
          <p:cNvGrpSpPr/>
          <p:nvPr userDrawn="1"/>
        </p:nvGrpSpPr>
        <p:grpSpPr>
          <a:xfrm>
            <a:off x="598542" y="6292850"/>
            <a:ext cx="1098548" cy="565150"/>
            <a:chOff x="598542" y="6292850"/>
            <a:chExt cx="1098548" cy="565150"/>
          </a:xfrm>
        </p:grpSpPr>
        <p:sp>
          <p:nvSpPr>
            <p:cNvPr id="20" name="Rectangle 19">
              <a:extLst>
                <a:ext uri="{FF2B5EF4-FFF2-40B4-BE49-F238E27FC236}">
                  <a16:creationId xmlns:a16="http://schemas.microsoft.com/office/drawing/2014/main" xmlns="" id="{B509B3F8-D7D6-4A90-A324-A613477ECF91}"/>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393F95DD-CC7E-457A-9515-6EA995C58DD6}"/>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xmlns="" id="{69A06919-DAFF-4632-9460-AE0B5C35001C}"/>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594EC021-5014-4379-8ED7-5354FBA88D83}"/>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82543228-3F88-496B-959D-BF1031BE8882}"/>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xmlns="" id="{15C1493B-7384-4A6D-B44E-67986C5CE54D}"/>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17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med 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298" y="1481560"/>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2"/>
          </p:nvPr>
        </p:nvSpPr>
        <p:spPr>
          <a:xfrm>
            <a:off x="1195298" y="3789081"/>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p:cNvSpPr>
            <a:spLocks noGrp="1"/>
          </p:cNvSpPr>
          <p:nvPr>
            <p:ph idx="13"/>
          </p:nvPr>
        </p:nvSpPr>
        <p:spPr>
          <a:xfrm>
            <a:off x="6884899" y="1481560"/>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p:cNvSpPr>
            <a:spLocks noGrp="1"/>
          </p:cNvSpPr>
          <p:nvPr>
            <p:ph idx="14"/>
          </p:nvPr>
        </p:nvSpPr>
        <p:spPr>
          <a:xfrm>
            <a:off x="6884899" y="3789081"/>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idx="16"/>
          </p:nvPr>
        </p:nvSpPr>
        <p:spPr>
          <a:xfrm rot="16200000">
            <a:off x="-126840" y="2275696"/>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3" name="Text Placeholder 2"/>
          <p:cNvSpPr>
            <a:spLocks noGrp="1"/>
          </p:cNvSpPr>
          <p:nvPr>
            <p:ph type="body" idx="17"/>
          </p:nvPr>
        </p:nvSpPr>
        <p:spPr>
          <a:xfrm rot="16200000">
            <a:off x="-126840" y="4583217"/>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Text Placeholder 2"/>
          <p:cNvSpPr>
            <a:spLocks noGrp="1"/>
          </p:cNvSpPr>
          <p:nvPr>
            <p:ph type="body" idx="18"/>
          </p:nvPr>
        </p:nvSpPr>
        <p:spPr>
          <a:xfrm rot="16200000">
            <a:off x="5554949" y="2270611"/>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6" name="Text Placeholder 2"/>
          <p:cNvSpPr>
            <a:spLocks noGrp="1"/>
          </p:cNvSpPr>
          <p:nvPr>
            <p:ph type="body" idx="19"/>
          </p:nvPr>
        </p:nvSpPr>
        <p:spPr>
          <a:xfrm rot="16200000">
            <a:off x="5554949" y="4578132"/>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17" name="Straight Connector 16"/>
          <p:cNvCxnSpPr/>
          <p:nvPr userDrawn="1"/>
        </p:nvCxnSpPr>
        <p:spPr>
          <a:xfrm flipV="1">
            <a:off x="6884899" y="1481560"/>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884899" y="3801035"/>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207257" y="1481560"/>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207257" y="3801035"/>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34" name="Title 1">
            <a:extLst>
              <a:ext uri="{FF2B5EF4-FFF2-40B4-BE49-F238E27FC236}">
                <a16:creationId xmlns:a16="http://schemas.microsoft.com/office/drawing/2014/main" xmlns="" id="{3B5A7F53-5702-DE48-AC17-0DDD2EE60357}"/>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35" name="Rectangle 34">
            <a:extLst>
              <a:ext uri="{FF2B5EF4-FFF2-40B4-BE49-F238E27FC236}">
                <a16:creationId xmlns:a16="http://schemas.microsoft.com/office/drawing/2014/main" xmlns="" id="{AB64DFF2-58D8-445D-B4E0-072162768F60}"/>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3" name="Picture 42" descr="A picture containing drawing, plate&#10;&#10;Description automatically generated">
            <a:extLst>
              <a:ext uri="{FF2B5EF4-FFF2-40B4-BE49-F238E27FC236}">
                <a16:creationId xmlns:a16="http://schemas.microsoft.com/office/drawing/2014/main" xmlns="" id="{40E812D3-21F0-4F4F-888E-DF826944B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45" name="TextBox 44">
            <a:extLst>
              <a:ext uri="{FF2B5EF4-FFF2-40B4-BE49-F238E27FC236}">
                <a16:creationId xmlns:a16="http://schemas.microsoft.com/office/drawing/2014/main" xmlns="" id="{DFA6F80B-4AF1-4EB8-BD52-1EF8E6291C21}"/>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46" name="TextBox 45">
            <a:extLst>
              <a:ext uri="{FF2B5EF4-FFF2-40B4-BE49-F238E27FC236}">
                <a16:creationId xmlns:a16="http://schemas.microsoft.com/office/drawing/2014/main" xmlns="" id="{C9A33FCE-45BD-4DE4-9E09-8F33ADB480FB}"/>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27" name="Group 26">
            <a:extLst>
              <a:ext uri="{FF2B5EF4-FFF2-40B4-BE49-F238E27FC236}">
                <a16:creationId xmlns:a16="http://schemas.microsoft.com/office/drawing/2014/main" xmlns="" id="{0525AE75-B1F3-4BA4-9D1B-38195AE56449}"/>
              </a:ext>
            </a:extLst>
          </p:cNvPr>
          <p:cNvGrpSpPr/>
          <p:nvPr userDrawn="1"/>
        </p:nvGrpSpPr>
        <p:grpSpPr>
          <a:xfrm>
            <a:off x="598542" y="6292850"/>
            <a:ext cx="1098548" cy="565150"/>
            <a:chOff x="598542" y="6292850"/>
            <a:chExt cx="1098548" cy="565150"/>
          </a:xfrm>
        </p:grpSpPr>
        <p:sp>
          <p:nvSpPr>
            <p:cNvPr id="28" name="Rectangle 27">
              <a:extLst>
                <a:ext uri="{FF2B5EF4-FFF2-40B4-BE49-F238E27FC236}">
                  <a16:creationId xmlns:a16="http://schemas.microsoft.com/office/drawing/2014/main" xmlns="" id="{4934ED85-E1E0-4264-B74E-12C820C43FBA}"/>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E417527A-298E-4D7B-92F6-8CED407F7EF0}"/>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4C72757C-7BA3-4215-BC3E-44ACAD562BAA}"/>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6A26E986-3345-4EA8-B303-F175456D5E59}"/>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EFE8F46E-6E8E-4ABF-857A-4F0A8ED2AEFC}"/>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D716C24B-8DCB-45F3-A785-A0AB85008149}"/>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58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har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298" y="1481560"/>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2"/>
          </p:nvPr>
        </p:nvSpPr>
        <p:spPr>
          <a:xfrm>
            <a:off x="1195298" y="3789081"/>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idx="16"/>
          </p:nvPr>
        </p:nvSpPr>
        <p:spPr>
          <a:xfrm rot="16200000">
            <a:off x="-126840" y="2275696"/>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3" name="Text Placeholder 2"/>
          <p:cNvSpPr>
            <a:spLocks noGrp="1"/>
          </p:cNvSpPr>
          <p:nvPr>
            <p:ph type="body" idx="17"/>
          </p:nvPr>
        </p:nvSpPr>
        <p:spPr>
          <a:xfrm rot="16200000">
            <a:off x="-126840" y="4583217"/>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20" name="Straight Connector 19"/>
          <p:cNvCxnSpPr/>
          <p:nvPr userDrawn="1"/>
        </p:nvCxnSpPr>
        <p:spPr>
          <a:xfrm flipV="1">
            <a:off x="1207257" y="1481560"/>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207257" y="3801035"/>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4" name="Text Placeholder 4"/>
          <p:cNvSpPr>
            <a:spLocks noGrp="1"/>
          </p:cNvSpPr>
          <p:nvPr>
            <p:ph type="body" sz="quarter" idx="3"/>
          </p:nvPr>
        </p:nvSpPr>
        <p:spPr>
          <a:xfrm>
            <a:off x="6193369" y="1535114"/>
            <a:ext cx="5389033" cy="525876"/>
          </a:xfrm>
        </p:spPr>
        <p:txBody>
          <a:bodyPr anchor="b">
            <a:normAutofit/>
          </a:bodyPr>
          <a:lstStyle>
            <a:lvl1pPr marL="0" indent="0">
              <a:buNone/>
              <a:defRPr lang="en-GB" sz="1867"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25" name="Content Placeholder 5"/>
          <p:cNvSpPr>
            <a:spLocks noGrp="1"/>
          </p:cNvSpPr>
          <p:nvPr>
            <p:ph sz="quarter" idx="4"/>
          </p:nvPr>
        </p:nvSpPr>
        <p:spPr>
          <a:xfrm>
            <a:off x="6193369" y="2163483"/>
            <a:ext cx="5389033" cy="3762755"/>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6" name="Straight Connector 25"/>
          <p:cNvCxnSpPr/>
          <p:nvPr userDrawn="1"/>
        </p:nvCxnSpPr>
        <p:spPr>
          <a:xfrm>
            <a:off x="6199718" y="2072943"/>
            <a:ext cx="5386917"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33" name="Title 1">
            <a:extLst>
              <a:ext uri="{FF2B5EF4-FFF2-40B4-BE49-F238E27FC236}">
                <a16:creationId xmlns:a16="http://schemas.microsoft.com/office/drawing/2014/main" xmlns="" id="{6A8FD5D3-EF64-8D45-A09D-05F09F19414B}"/>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34" name="Rectangle 33">
            <a:extLst>
              <a:ext uri="{FF2B5EF4-FFF2-40B4-BE49-F238E27FC236}">
                <a16:creationId xmlns:a16="http://schemas.microsoft.com/office/drawing/2014/main" xmlns="" id="{0827A782-4F4B-4589-ACB6-AE2AF5062C21}"/>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2" name="Picture 41" descr="A picture containing drawing, plate&#10;&#10;Description automatically generated">
            <a:extLst>
              <a:ext uri="{FF2B5EF4-FFF2-40B4-BE49-F238E27FC236}">
                <a16:creationId xmlns:a16="http://schemas.microsoft.com/office/drawing/2014/main" xmlns="" id="{9E1FAA8E-A692-4E9D-ADEB-DD573577F8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44" name="TextBox 43">
            <a:extLst>
              <a:ext uri="{FF2B5EF4-FFF2-40B4-BE49-F238E27FC236}">
                <a16:creationId xmlns:a16="http://schemas.microsoft.com/office/drawing/2014/main" xmlns="" id="{8973D216-2860-4452-9115-260F63A5712C}"/>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45" name="TextBox 44">
            <a:extLst>
              <a:ext uri="{FF2B5EF4-FFF2-40B4-BE49-F238E27FC236}">
                <a16:creationId xmlns:a16="http://schemas.microsoft.com/office/drawing/2014/main" xmlns="" id="{69C3F5FD-CA12-40B1-9933-2F2533A2711A}"/>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27" name="Group 26">
            <a:extLst>
              <a:ext uri="{FF2B5EF4-FFF2-40B4-BE49-F238E27FC236}">
                <a16:creationId xmlns:a16="http://schemas.microsoft.com/office/drawing/2014/main" xmlns="" id="{B9DCA9CE-45B3-4B57-A655-C11AB176CD0D}"/>
              </a:ext>
            </a:extLst>
          </p:cNvPr>
          <p:cNvGrpSpPr/>
          <p:nvPr userDrawn="1"/>
        </p:nvGrpSpPr>
        <p:grpSpPr>
          <a:xfrm>
            <a:off x="598542" y="6292850"/>
            <a:ext cx="1098548" cy="565150"/>
            <a:chOff x="598542" y="6292850"/>
            <a:chExt cx="1098548" cy="565150"/>
          </a:xfrm>
        </p:grpSpPr>
        <p:sp>
          <p:nvSpPr>
            <p:cNvPr id="28" name="Rectangle 27">
              <a:extLst>
                <a:ext uri="{FF2B5EF4-FFF2-40B4-BE49-F238E27FC236}">
                  <a16:creationId xmlns:a16="http://schemas.microsoft.com/office/drawing/2014/main" xmlns="" id="{A07F6E4B-F712-4C02-8DBF-D029F9A8252E}"/>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6BF9191C-39BF-4B50-A8F9-808EA0BA8E21}"/>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E7ED88C5-0B37-4AB9-9FE5-87B8F1F1CFE9}"/>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809B3176-4E1C-40E2-B0AA-A33E84C39FEE}"/>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3CF782AE-E05B-4826-A4CA-EC2276AD48EF}"/>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xmlns="" id="{E1C08298-09DD-4721-AA80-CB55CD3A7D5B}"/>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75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hart right">
    <p:spTree>
      <p:nvGrpSpPr>
        <p:cNvPr id="1" name=""/>
        <p:cNvGrpSpPr/>
        <p:nvPr/>
      </p:nvGrpSpPr>
      <p:grpSpPr>
        <a:xfrm>
          <a:off x="0" y="0"/>
          <a:ext cx="0" cy="0"/>
          <a:chOff x="0" y="0"/>
          <a:chExt cx="0" cy="0"/>
        </a:xfrm>
      </p:grpSpPr>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3"/>
          </p:nvPr>
        </p:nvSpPr>
        <p:spPr>
          <a:xfrm>
            <a:off x="6884899" y="1481560"/>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Content Placeholder 2"/>
          <p:cNvSpPr>
            <a:spLocks noGrp="1"/>
          </p:cNvSpPr>
          <p:nvPr>
            <p:ph idx="14"/>
          </p:nvPr>
        </p:nvSpPr>
        <p:spPr>
          <a:xfrm>
            <a:off x="6884899" y="3789081"/>
            <a:ext cx="4625788" cy="2116275"/>
          </a:xfrm>
        </p:spPr>
        <p:txBody>
          <a:bodyPr>
            <a:normAutofit/>
          </a:bodyPr>
          <a:lstStyle>
            <a:lvl1pPr>
              <a:defRPr sz="1200"/>
            </a:lvl1pPr>
            <a:lvl2pPr>
              <a:defRPr sz="1050"/>
            </a:lvl2pPr>
            <a:lvl3pPr>
              <a:defRPr sz="1050"/>
            </a:lvl3pPr>
            <a:lvl4pPr>
              <a:defRPr sz="1050"/>
            </a:lvl4pPr>
            <a:lvl5pP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2"/>
          <p:cNvSpPr>
            <a:spLocks noGrp="1"/>
          </p:cNvSpPr>
          <p:nvPr>
            <p:ph type="body" idx="18"/>
          </p:nvPr>
        </p:nvSpPr>
        <p:spPr>
          <a:xfrm rot="16200000">
            <a:off x="5554949" y="2270611"/>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9" name="Text Placeholder 2"/>
          <p:cNvSpPr>
            <a:spLocks noGrp="1"/>
          </p:cNvSpPr>
          <p:nvPr>
            <p:ph type="body" idx="19"/>
          </p:nvPr>
        </p:nvSpPr>
        <p:spPr>
          <a:xfrm rot="16200000">
            <a:off x="5554949" y="4578132"/>
            <a:ext cx="2116275" cy="528000"/>
          </a:xfrm>
        </p:spPr>
        <p:txBody>
          <a:bodyPr anchor="b">
            <a:noAutofit/>
          </a:bodyPr>
          <a:lstStyle>
            <a:lvl1pPr marL="0" indent="0" algn="r">
              <a:buNone/>
              <a:defRPr lang="en-GB" sz="1600"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21" name="Straight Connector 20"/>
          <p:cNvCxnSpPr/>
          <p:nvPr userDrawn="1"/>
        </p:nvCxnSpPr>
        <p:spPr>
          <a:xfrm flipV="1">
            <a:off x="6884899" y="1481560"/>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6884899" y="3801035"/>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27" name="Text Placeholder 2"/>
          <p:cNvSpPr>
            <a:spLocks noGrp="1"/>
          </p:cNvSpPr>
          <p:nvPr>
            <p:ph type="body" idx="1"/>
          </p:nvPr>
        </p:nvSpPr>
        <p:spPr>
          <a:xfrm>
            <a:off x="609600" y="1535114"/>
            <a:ext cx="5386917" cy="525876"/>
          </a:xfrm>
        </p:spPr>
        <p:txBody>
          <a:bodyPr anchor="b">
            <a:normAutofit/>
          </a:bodyPr>
          <a:lstStyle>
            <a:lvl1pPr marL="0" indent="0">
              <a:buNone/>
              <a:defRPr lang="en-GB" sz="1867" b="0" kern="1200" dirty="0" smtClean="0">
                <a:solidFill>
                  <a:srgbClr val="4CBED1"/>
                </a:solidFill>
                <a:latin typeface="Georgia" panose="02040502050405020303" pitchFamily="18"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28" name="Content Placeholder 3"/>
          <p:cNvSpPr>
            <a:spLocks noGrp="1"/>
          </p:cNvSpPr>
          <p:nvPr>
            <p:ph sz="half" idx="2"/>
          </p:nvPr>
        </p:nvSpPr>
        <p:spPr>
          <a:xfrm>
            <a:off x="609600" y="2163483"/>
            <a:ext cx="5386917" cy="3762755"/>
          </a:xfrm>
        </p:spPr>
        <p:txBody>
          <a:bodyPr>
            <a:normAutofit/>
          </a:bodyPr>
          <a:lstStyle>
            <a:lvl1pPr>
              <a:defRPr sz="1400"/>
            </a:lvl1pPr>
            <a:lvl2pPr>
              <a:defRPr sz="1200"/>
            </a:lvl2pPr>
            <a:lvl3pPr>
              <a:defRPr sz="1050"/>
            </a:lvl3pPr>
            <a:lvl4pPr>
              <a:defRPr sz="1050"/>
            </a:lvl4pPr>
            <a:lvl5pPr>
              <a:defRPr sz="1050"/>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9" name="Straight Connector 28"/>
          <p:cNvCxnSpPr/>
          <p:nvPr userDrawn="1"/>
        </p:nvCxnSpPr>
        <p:spPr>
          <a:xfrm>
            <a:off x="609600" y="2072943"/>
            <a:ext cx="5386917"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36" name="Title 1">
            <a:extLst>
              <a:ext uri="{FF2B5EF4-FFF2-40B4-BE49-F238E27FC236}">
                <a16:creationId xmlns:a16="http://schemas.microsoft.com/office/drawing/2014/main" xmlns="" id="{B3067DC2-6ACC-A94C-9553-9123C782C78C}"/>
              </a:ext>
            </a:extLst>
          </p:cNvPr>
          <p:cNvSpPr>
            <a:spLocks noGrp="1"/>
          </p:cNvSpPr>
          <p:nvPr>
            <p:ph type="title"/>
          </p:nvPr>
        </p:nvSpPr>
        <p:spPr>
          <a:xfrm>
            <a:off x="609600" y="432391"/>
            <a:ext cx="10972800" cy="740510"/>
          </a:xfrm>
        </p:spPr>
        <p:txBody>
          <a:bodyPr/>
          <a:lstStyle>
            <a:lvl1pPr>
              <a:defRPr b="0"/>
            </a:lvl1pPr>
          </a:lstStyle>
          <a:p>
            <a:r>
              <a:rPr lang="en-GB" dirty="0"/>
              <a:t>Click to edit Master title style</a:t>
            </a:r>
            <a:endParaRPr lang="en-US" dirty="0"/>
          </a:p>
        </p:txBody>
      </p:sp>
      <p:sp>
        <p:nvSpPr>
          <p:cNvPr id="37" name="Rectangle 36">
            <a:extLst>
              <a:ext uri="{FF2B5EF4-FFF2-40B4-BE49-F238E27FC236}">
                <a16:creationId xmlns:a16="http://schemas.microsoft.com/office/drawing/2014/main" xmlns="" id="{0BE1E646-401D-411C-B3CA-1479027524BD}"/>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5" name="Picture 44" descr="A picture containing drawing, plate&#10;&#10;Description automatically generated">
            <a:extLst>
              <a:ext uri="{FF2B5EF4-FFF2-40B4-BE49-F238E27FC236}">
                <a16:creationId xmlns:a16="http://schemas.microsoft.com/office/drawing/2014/main" xmlns="" id="{F41D552B-C980-46AC-8A49-8215D15ED0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47" name="TextBox 46">
            <a:extLst>
              <a:ext uri="{FF2B5EF4-FFF2-40B4-BE49-F238E27FC236}">
                <a16:creationId xmlns:a16="http://schemas.microsoft.com/office/drawing/2014/main" xmlns="" id="{8E2EB0F7-15DD-4E5F-8B20-F34F0A9A22DB}"/>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48" name="TextBox 47">
            <a:extLst>
              <a:ext uri="{FF2B5EF4-FFF2-40B4-BE49-F238E27FC236}">
                <a16:creationId xmlns:a16="http://schemas.microsoft.com/office/drawing/2014/main" xmlns="" id="{F05EF604-950C-4C2E-8A66-3AD4D27A3A63}"/>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24" name="Group 23">
            <a:extLst>
              <a:ext uri="{FF2B5EF4-FFF2-40B4-BE49-F238E27FC236}">
                <a16:creationId xmlns:a16="http://schemas.microsoft.com/office/drawing/2014/main" xmlns="" id="{92BAD012-CB38-4B52-A743-D5DC816FBB24}"/>
              </a:ext>
            </a:extLst>
          </p:cNvPr>
          <p:cNvGrpSpPr/>
          <p:nvPr userDrawn="1"/>
        </p:nvGrpSpPr>
        <p:grpSpPr>
          <a:xfrm>
            <a:off x="598542" y="6292850"/>
            <a:ext cx="1098548" cy="565150"/>
            <a:chOff x="598542" y="6292850"/>
            <a:chExt cx="1098548" cy="565150"/>
          </a:xfrm>
        </p:grpSpPr>
        <p:sp>
          <p:nvSpPr>
            <p:cNvPr id="25" name="Rectangle 24">
              <a:extLst>
                <a:ext uri="{FF2B5EF4-FFF2-40B4-BE49-F238E27FC236}">
                  <a16:creationId xmlns:a16="http://schemas.microsoft.com/office/drawing/2014/main" xmlns="" id="{2073BC18-EB5A-4065-9F96-E41A262DCC5E}"/>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0D602B82-DB97-4DCC-ACAD-14E0D7607B5C}"/>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9EFB21C8-0F2C-41C9-9ECD-2B78FCB44CCA}"/>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F176A5B0-53A6-49F2-97E2-4A913C77E9CB}"/>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AAE2C2CF-1420-4516-BD93-D261164A5D56}"/>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4E0FD83A-780E-486A-956B-2B42A7646416}"/>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7824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xmlns="" id="{36A0829B-A6C7-E048-96CD-575C47AE278F}"/>
              </a:ext>
            </a:extLst>
          </p:cNvPr>
          <p:cNvSpPr>
            <a:spLocks noGrp="1"/>
          </p:cNvSpPr>
          <p:nvPr>
            <p:ph type="title"/>
          </p:nvPr>
        </p:nvSpPr>
        <p:spPr>
          <a:xfrm>
            <a:off x="609600" y="432391"/>
            <a:ext cx="10972800" cy="740510"/>
          </a:xfrm>
        </p:spPr>
        <p:txBody>
          <a:bodyPr>
            <a:normAutofit/>
          </a:bodyPr>
          <a:lstStyle>
            <a:lvl1pPr>
              <a:defRPr sz="2000" b="0"/>
            </a:lvl1pPr>
          </a:lstStyle>
          <a:p>
            <a:r>
              <a:rPr lang="en-GB" dirty="0"/>
              <a:t>Click to edit Master title style</a:t>
            </a:r>
            <a:endParaRPr lang="en-US" dirty="0"/>
          </a:p>
        </p:txBody>
      </p:sp>
      <p:sp>
        <p:nvSpPr>
          <p:cNvPr id="18" name="Rectangle 17">
            <a:extLst>
              <a:ext uri="{FF2B5EF4-FFF2-40B4-BE49-F238E27FC236}">
                <a16:creationId xmlns:a16="http://schemas.microsoft.com/office/drawing/2014/main" xmlns="" id="{2AB71022-396F-41A0-9436-756D15D82F81}"/>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6" name="Picture 25" descr="A picture containing drawing, plate&#10;&#10;Description automatically generated">
            <a:extLst>
              <a:ext uri="{FF2B5EF4-FFF2-40B4-BE49-F238E27FC236}">
                <a16:creationId xmlns:a16="http://schemas.microsoft.com/office/drawing/2014/main" xmlns="" id="{E9354D99-2B90-42B9-9382-F2732F6EB8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28" name="TextBox 27">
            <a:extLst>
              <a:ext uri="{FF2B5EF4-FFF2-40B4-BE49-F238E27FC236}">
                <a16:creationId xmlns:a16="http://schemas.microsoft.com/office/drawing/2014/main" xmlns="" id="{8A329843-E7B7-4F18-B94E-411F4925934C}"/>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29" name="TextBox 28">
            <a:extLst>
              <a:ext uri="{FF2B5EF4-FFF2-40B4-BE49-F238E27FC236}">
                <a16:creationId xmlns:a16="http://schemas.microsoft.com/office/drawing/2014/main" xmlns="" id="{FFC74BCA-F313-44F5-A496-AAEBE4104FE7}"/>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5" name="Group 14">
            <a:extLst>
              <a:ext uri="{FF2B5EF4-FFF2-40B4-BE49-F238E27FC236}">
                <a16:creationId xmlns:a16="http://schemas.microsoft.com/office/drawing/2014/main" xmlns="" id="{A251CAE4-48AA-4C9B-A64D-431D490D9BC3}"/>
              </a:ext>
            </a:extLst>
          </p:cNvPr>
          <p:cNvGrpSpPr/>
          <p:nvPr userDrawn="1"/>
        </p:nvGrpSpPr>
        <p:grpSpPr>
          <a:xfrm>
            <a:off x="598542" y="6292850"/>
            <a:ext cx="1098548" cy="565150"/>
            <a:chOff x="598542" y="6292850"/>
            <a:chExt cx="1098548" cy="565150"/>
          </a:xfrm>
        </p:grpSpPr>
        <p:sp>
          <p:nvSpPr>
            <p:cNvPr id="16" name="Rectangle 15">
              <a:extLst>
                <a:ext uri="{FF2B5EF4-FFF2-40B4-BE49-F238E27FC236}">
                  <a16:creationId xmlns:a16="http://schemas.microsoft.com/office/drawing/2014/main" xmlns="" id="{DC216CC1-86F1-4BBB-9A7A-DF6B6A1AD1EA}"/>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643CBABF-CCBC-4F2F-B1AC-115D24373B83}"/>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F602E3B7-E5F5-432F-9A3D-4609326BBF40}"/>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CE2F59FF-4329-48FE-AFD8-6D1171101CCC}"/>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65B473AD-26F3-4DEF-838C-3D0A19DD8917}"/>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55A2672B-5201-4ED8-BCCD-D4C610AD29D5}"/>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0452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2BC10ED-3B74-4B46-A479-82D727D9FE8F}"/>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4" name="Picture 23" descr="A picture containing drawing, plate&#10;&#10;Description automatically generated">
            <a:extLst>
              <a:ext uri="{FF2B5EF4-FFF2-40B4-BE49-F238E27FC236}">
                <a16:creationId xmlns:a16="http://schemas.microsoft.com/office/drawing/2014/main" xmlns="" id="{6FB8ACF2-C623-4C52-BD8E-04F3FBB224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26" name="TextBox 25">
            <a:extLst>
              <a:ext uri="{FF2B5EF4-FFF2-40B4-BE49-F238E27FC236}">
                <a16:creationId xmlns:a16="http://schemas.microsoft.com/office/drawing/2014/main" xmlns="" id="{76296A91-891F-4190-A2D6-DB3542059331}"/>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27" name="TextBox 26">
            <a:extLst>
              <a:ext uri="{FF2B5EF4-FFF2-40B4-BE49-F238E27FC236}">
                <a16:creationId xmlns:a16="http://schemas.microsoft.com/office/drawing/2014/main" xmlns="" id="{CE6FFFE3-E887-4767-825A-5DD51BD5409D}"/>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3" name="Group 12">
            <a:extLst>
              <a:ext uri="{FF2B5EF4-FFF2-40B4-BE49-F238E27FC236}">
                <a16:creationId xmlns:a16="http://schemas.microsoft.com/office/drawing/2014/main" xmlns="" id="{51DFB4E5-B1D3-4D4C-9768-6B6542DF6CB6}"/>
              </a:ext>
            </a:extLst>
          </p:cNvPr>
          <p:cNvGrpSpPr/>
          <p:nvPr userDrawn="1"/>
        </p:nvGrpSpPr>
        <p:grpSpPr>
          <a:xfrm>
            <a:off x="598542" y="6292850"/>
            <a:ext cx="1098548" cy="565150"/>
            <a:chOff x="598542" y="6292850"/>
            <a:chExt cx="1098548" cy="565150"/>
          </a:xfrm>
        </p:grpSpPr>
        <p:sp>
          <p:nvSpPr>
            <p:cNvPr id="14" name="Rectangle 13">
              <a:extLst>
                <a:ext uri="{FF2B5EF4-FFF2-40B4-BE49-F238E27FC236}">
                  <a16:creationId xmlns:a16="http://schemas.microsoft.com/office/drawing/2014/main" xmlns="" id="{E46B1880-B909-405A-A8BB-FA4A27108E73}"/>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27E6B3E6-32E1-449A-B1BB-1B25B7F7C41E}"/>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xmlns="" id="{85885643-C7D5-4DD5-BA58-6C5675A8422A}"/>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1F0AB802-ED2E-4517-B8B8-6537CCFE03F3}"/>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1395495A-CD17-4E94-B98B-E96DCEE9072B}"/>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D6ADAB74-8144-42E6-A53B-E8C77FC18944}"/>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690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noAutofit/>
          </a:bodyPr>
          <a:lstStyle>
            <a:lvl1pPr algn="l">
              <a:defRPr sz="2000" b="0"/>
            </a:lvl1pPr>
          </a:lstStyle>
          <a:p>
            <a:r>
              <a:rPr lang="en-GB"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589767"/>
          </a:xfrm>
        </p:spPr>
        <p:txBody>
          <a:bodyPr lIns="180000"/>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cxnSp>
        <p:nvCxnSpPr>
          <p:cNvPr id="8" name="Straight Connector 7"/>
          <p:cNvCxnSpPr/>
          <p:nvPr userDrawn="1"/>
        </p:nvCxnSpPr>
        <p:spPr>
          <a:xfrm>
            <a:off x="2389717" y="5367338"/>
            <a:ext cx="7315200" cy="1"/>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95283DCD-F252-4E7D-93B5-4470F2D4F4C0}"/>
              </a:ext>
            </a:extLst>
          </p:cNvPr>
          <p:cNvSpPr/>
          <p:nvPr userDrawn="1"/>
        </p:nvSpPr>
        <p:spPr>
          <a:xfrm>
            <a:off x="0" y="6382512"/>
            <a:ext cx="12191996" cy="475488"/>
          </a:xfrm>
          <a:prstGeom prst="rect">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7" name="Picture 26" descr="A picture containing drawing, plate&#10;&#10;Description automatically generated">
            <a:extLst>
              <a:ext uri="{FF2B5EF4-FFF2-40B4-BE49-F238E27FC236}">
                <a16:creationId xmlns:a16="http://schemas.microsoft.com/office/drawing/2014/main" xmlns="" id="{B46F7A58-4AEC-433F-AA2C-E45F1B1ED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212" y="6458458"/>
            <a:ext cx="969899" cy="339464"/>
          </a:xfrm>
          <a:prstGeom prst="rect">
            <a:avLst/>
          </a:prstGeom>
        </p:spPr>
      </p:pic>
      <p:sp>
        <p:nvSpPr>
          <p:cNvPr id="29" name="TextBox 28">
            <a:extLst>
              <a:ext uri="{FF2B5EF4-FFF2-40B4-BE49-F238E27FC236}">
                <a16:creationId xmlns:a16="http://schemas.microsoft.com/office/drawing/2014/main" xmlns="" id="{A48319F5-5EB3-4C84-A13C-935D243B2483}"/>
              </a:ext>
            </a:extLst>
          </p:cNvPr>
          <p:cNvSpPr txBox="1"/>
          <p:nvPr userDrawn="1"/>
        </p:nvSpPr>
        <p:spPr>
          <a:xfrm>
            <a:off x="10870890" y="6650394"/>
            <a:ext cx="1183588" cy="123111"/>
          </a:xfrm>
          <a:prstGeom prst="rect">
            <a:avLst/>
          </a:prstGeom>
          <a:noFill/>
        </p:spPr>
        <p:txBody>
          <a:bodyPr wrap="square" lIns="0" tIns="0" rIns="0" bIns="0" rtlCol="0">
            <a:spAutoFit/>
          </a:bodyPr>
          <a:lstStyle/>
          <a:p>
            <a:pPr algn="r" defTabSz="609585"/>
            <a:r>
              <a:rPr lang="en-US" sz="800" dirty="0">
                <a:solidFill>
                  <a:schemeClr val="bg1"/>
                </a:solidFill>
                <a:latin typeface="+mn-lt"/>
                <a:cs typeface="Karla"/>
              </a:rPr>
              <a:t>© Ampere Analysis 2020</a:t>
            </a:r>
          </a:p>
        </p:txBody>
      </p:sp>
      <p:sp>
        <p:nvSpPr>
          <p:cNvPr id="30" name="TextBox 29">
            <a:extLst>
              <a:ext uri="{FF2B5EF4-FFF2-40B4-BE49-F238E27FC236}">
                <a16:creationId xmlns:a16="http://schemas.microsoft.com/office/drawing/2014/main" xmlns="" id="{82031F97-B676-4B5C-BE2B-F5A8E0981965}"/>
              </a:ext>
            </a:extLst>
          </p:cNvPr>
          <p:cNvSpPr txBox="1"/>
          <p:nvPr userDrawn="1"/>
        </p:nvSpPr>
        <p:spPr>
          <a:xfrm>
            <a:off x="10870890" y="6472502"/>
            <a:ext cx="1183588" cy="138499"/>
          </a:xfrm>
          <a:prstGeom prst="rect">
            <a:avLst/>
          </a:prstGeom>
          <a:noFill/>
        </p:spPr>
        <p:txBody>
          <a:bodyPr wrap="square" lIns="0" tIns="0" rIns="0" bIns="0" rtlCol="0" anchor="ctr">
            <a:spAutoFit/>
          </a:bodyPr>
          <a:lstStyle/>
          <a:p>
            <a:pPr algn="r" defTabSz="609585"/>
            <a:fld id="{5336E9C1-362A-43D2-B16A-05E3F9DD602A}" type="slidenum">
              <a:rPr lang="en-US" sz="900" b="0" smtClean="0">
                <a:solidFill>
                  <a:schemeClr val="bg1"/>
                </a:solidFill>
                <a:latin typeface="+mj-lt"/>
                <a:cs typeface="Karla"/>
              </a:rPr>
              <a:pPr algn="r" defTabSz="609585"/>
              <a:t>‹#›</a:t>
            </a:fld>
            <a:endParaRPr lang="en-US" sz="900" b="0" dirty="0">
              <a:solidFill>
                <a:schemeClr val="bg1"/>
              </a:solidFill>
              <a:latin typeface="Karla"/>
              <a:cs typeface="Karla"/>
            </a:endParaRPr>
          </a:p>
        </p:txBody>
      </p:sp>
      <p:grpSp>
        <p:nvGrpSpPr>
          <p:cNvPr id="17" name="Group 16">
            <a:extLst>
              <a:ext uri="{FF2B5EF4-FFF2-40B4-BE49-F238E27FC236}">
                <a16:creationId xmlns:a16="http://schemas.microsoft.com/office/drawing/2014/main" xmlns="" id="{FD0B0A2C-495C-4607-8CDB-6C147F7B601B}"/>
              </a:ext>
            </a:extLst>
          </p:cNvPr>
          <p:cNvGrpSpPr/>
          <p:nvPr userDrawn="1"/>
        </p:nvGrpSpPr>
        <p:grpSpPr>
          <a:xfrm>
            <a:off x="598542" y="6292850"/>
            <a:ext cx="1098548" cy="565150"/>
            <a:chOff x="598542" y="6292850"/>
            <a:chExt cx="1098548" cy="565150"/>
          </a:xfrm>
        </p:grpSpPr>
        <p:sp>
          <p:nvSpPr>
            <p:cNvPr id="18" name="Rectangle 17">
              <a:extLst>
                <a:ext uri="{FF2B5EF4-FFF2-40B4-BE49-F238E27FC236}">
                  <a16:creationId xmlns:a16="http://schemas.microsoft.com/office/drawing/2014/main" xmlns="" id="{F2534FFF-D36D-4170-B3A7-B4C05CAB1E0E}"/>
                </a:ext>
              </a:extLst>
            </p:cNvPr>
            <p:cNvSpPr/>
            <p:nvPr userDrawn="1"/>
          </p:nvSpPr>
          <p:spPr>
            <a:xfrm>
              <a:off x="598542" y="6292850"/>
              <a:ext cx="183896"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34E0CBA0-B931-45EB-8B37-931FDCD563D4}"/>
                </a:ext>
              </a:extLst>
            </p:cNvPr>
            <p:cNvSpPr/>
            <p:nvPr userDrawn="1"/>
          </p:nvSpPr>
          <p:spPr>
            <a:xfrm>
              <a:off x="781231" y="6632575"/>
              <a:ext cx="183896" cy="2254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xmlns="" id="{EEBD4095-A363-44B5-9F8F-69327174C378}"/>
                </a:ext>
              </a:extLst>
            </p:cNvPr>
            <p:cNvSpPr/>
            <p:nvPr userDrawn="1"/>
          </p:nvSpPr>
          <p:spPr>
            <a:xfrm>
              <a:off x="965127" y="6537324"/>
              <a:ext cx="183896" cy="3206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C62DEFF6-554A-4F8F-A2F1-E6579265ACE3}"/>
                </a:ext>
              </a:extLst>
            </p:cNvPr>
            <p:cNvSpPr/>
            <p:nvPr userDrawn="1"/>
          </p:nvSpPr>
          <p:spPr>
            <a:xfrm>
              <a:off x="1147816" y="6711950"/>
              <a:ext cx="183896" cy="146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93D232D7-AF12-451B-BDB9-07E8F68D1B47}"/>
                </a:ext>
              </a:extLst>
            </p:cNvPr>
            <p:cNvSpPr/>
            <p:nvPr userDrawn="1"/>
          </p:nvSpPr>
          <p:spPr>
            <a:xfrm>
              <a:off x="1330505" y="6607174"/>
              <a:ext cx="183896" cy="2508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0966CD71-15DC-4D25-A134-F7372949DFA5}"/>
                </a:ext>
              </a:extLst>
            </p:cNvPr>
            <p:cNvSpPr/>
            <p:nvPr userDrawn="1"/>
          </p:nvSpPr>
          <p:spPr>
            <a:xfrm>
              <a:off x="1513193" y="6773505"/>
              <a:ext cx="183897" cy="84495"/>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95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s opt 1">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8309" y="4999308"/>
            <a:ext cx="10966655" cy="660713"/>
          </a:xfrm>
        </p:spPr>
        <p:txBody>
          <a:bodyPr anchor="b">
            <a:normAutofit/>
          </a:bodyPr>
          <a:lstStyle>
            <a:lvl1pPr marL="0" indent="0" algn="ctr">
              <a:buNone/>
              <a:defRPr sz="3200" b="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Thank you text</a:t>
            </a:r>
          </a:p>
        </p:txBody>
      </p:sp>
      <p:sp>
        <p:nvSpPr>
          <p:cNvPr id="8" name="Text Placeholder 4"/>
          <p:cNvSpPr>
            <a:spLocks noGrp="1"/>
          </p:cNvSpPr>
          <p:nvPr>
            <p:ph type="body" sz="quarter" idx="11" hasCustomPrompt="1"/>
          </p:nvPr>
        </p:nvSpPr>
        <p:spPr>
          <a:xfrm>
            <a:off x="612168" y="5665497"/>
            <a:ext cx="10972796" cy="526052"/>
          </a:xfrm>
        </p:spPr>
        <p:txBody>
          <a:bodyPr>
            <a:normAutofit/>
          </a:bodyPr>
          <a:lstStyle>
            <a:lvl1pPr marL="0" indent="0" algn="ctr">
              <a:buNone/>
              <a:defRPr sz="2400">
                <a:solidFill>
                  <a:srgbClr val="20243E"/>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Any questions text</a:t>
            </a:r>
          </a:p>
        </p:txBody>
      </p:sp>
      <p:sp>
        <p:nvSpPr>
          <p:cNvPr id="10" name="Triangle 9">
            <a:extLst>
              <a:ext uri="{FF2B5EF4-FFF2-40B4-BE49-F238E27FC236}">
                <a16:creationId xmlns:a16="http://schemas.microsoft.com/office/drawing/2014/main" xmlns="" id="{CA42FBB4-2963-8B42-A7EB-D39D8E6E9916}"/>
              </a:ext>
            </a:extLst>
          </p:cNvPr>
          <p:cNvSpPr/>
          <p:nvPr userDrawn="1"/>
        </p:nvSpPr>
        <p:spPr>
          <a:xfrm flipV="1">
            <a:off x="0" y="-1"/>
            <a:ext cx="9668540" cy="2495106"/>
          </a:xfrm>
          <a:prstGeom prst="triangle">
            <a:avLst>
              <a:gd name="adj" fmla="val 0"/>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4437321" y="-1"/>
            <a:ext cx="7754679" cy="2495106"/>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9042" y="1502862"/>
            <a:ext cx="2615682" cy="3072554"/>
          </a:xfrm>
          <a:prstGeom prst="rect">
            <a:avLst/>
          </a:prstGeom>
        </p:spPr>
      </p:pic>
      <p:pic>
        <p:nvPicPr>
          <p:cNvPr id="3" name="Picture 2">
            <a:hlinkClick r:id="rId3"/>
            <a:extLst>
              <a:ext uri="{FF2B5EF4-FFF2-40B4-BE49-F238E27FC236}">
                <a16:creationId xmlns:a16="http://schemas.microsoft.com/office/drawing/2014/main" xmlns="" id="{765F59C1-D240-6044-AA98-986CF1B3D67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12164" y="487553"/>
            <a:ext cx="1243085" cy="955933"/>
          </a:xfrm>
          <a:prstGeom prst="rect">
            <a:avLst/>
          </a:prstGeom>
        </p:spPr>
      </p:pic>
      <p:sp>
        <p:nvSpPr>
          <p:cNvPr id="13" name="Text Placeholder 4">
            <a:extLst>
              <a:ext uri="{FF2B5EF4-FFF2-40B4-BE49-F238E27FC236}">
                <a16:creationId xmlns:a16="http://schemas.microsoft.com/office/drawing/2014/main" xmlns="" id="{59B73D8F-68C2-784A-A74E-A4AF56422096}"/>
              </a:ext>
            </a:extLst>
          </p:cNvPr>
          <p:cNvSpPr>
            <a:spLocks noGrp="1"/>
          </p:cNvSpPr>
          <p:nvPr>
            <p:ph type="body" sz="quarter" idx="12" hasCustomPrompt="1"/>
          </p:nvPr>
        </p:nvSpPr>
        <p:spPr>
          <a:xfrm>
            <a:off x="3773182" y="6308339"/>
            <a:ext cx="4645636" cy="335657"/>
          </a:xfrm>
        </p:spPr>
        <p:txBody>
          <a:bodyPr>
            <a:noAutofit/>
          </a:bodyPr>
          <a:lstStyle>
            <a:lvl1pPr marL="0" indent="0" algn="ctr">
              <a:buNone/>
              <a:defRPr sz="2000">
                <a:solidFill>
                  <a:schemeClr val="accent6"/>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err="1"/>
              <a:t>email@email.com</a:t>
            </a:r>
            <a:endParaRPr lang="en-US" dirty="0"/>
          </a:p>
        </p:txBody>
      </p:sp>
    </p:spTree>
    <p:extLst>
      <p:ext uri="{BB962C8B-B14F-4D97-AF65-F5344CB8AC3E}">
        <p14:creationId xmlns:p14="http://schemas.microsoft.com/office/powerpoint/2010/main" val="125733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709BB-F30F-44E7-BFA7-7941F678EE27}"/>
              </a:ext>
            </a:extLst>
          </p:cNvPr>
          <p:cNvSpPr>
            <a:spLocks noGrp="1"/>
          </p:cNvSpPr>
          <p:nvPr>
            <p:ph type="title" hasCustomPrompt="1"/>
          </p:nvPr>
        </p:nvSpPr>
        <p:spPr/>
        <p:txBody>
          <a:bodyPr/>
          <a:lstStyle/>
          <a:p>
            <a:r>
              <a:rPr lang="en-GB" dirty="0"/>
              <a:t>Ampere colour codes – please try to use in sequence where possible</a:t>
            </a:r>
          </a:p>
        </p:txBody>
      </p:sp>
      <p:graphicFrame>
        <p:nvGraphicFramePr>
          <p:cNvPr id="3" name="Content Placeholder 5">
            <a:extLst>
              <a:ext uri="{FF2B5EF4-FFF2-40B4-BE49-F238E27FC236}">
                <a16:creationId xmlns:a16="http://schemas.microsoft.com/office/drawing/2014/main" xmlns="" id="{6298DCE4-714F-47BA-B4B1-8F4BC02265EE}"/>
              </a:ext>
            </a:extLst>
          </p:cNvPr>
          <p:cNvGraphicFramePr>
            <a:graphicFrameLocks/>
          </p:cNvGraphicFramePr>
          <p:nvPr userDrawn="1">
            <p:extLst>
              <p:ext uri="{D42A27DB-BD31-4B8C-83A1-F6EECF244321}">
                <p14:modId xmlns:p14="http://schemas.microsoft.com/office/powerpoint/2010/main" val="692428199"/>
              </p:ext>
            </p:extLst>
          </p:nvPr>
        </p:nvGraphicFramePr>
        <p:xfrm>
          <a:off x="609600" y="1601169"/>
          <a:ext cx="1097280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33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s opt 2">
    <p:bg>
      <p:bgPr>
        <a:solidFill>
          <a:schemeClr val="bg1">
            <a:lumMod val="95000"/>
          </a:schemeClr>
        </a:solidFill>
        <a:effectLst/>
      </p:bgPr>
    </p:bg>
    <p:spTree>
      <p:nvGrpSpPr>
        <p:cNvPr id="1" name=""/>
        <p:cNvGrpSpPr/>
        <p:nvPr/>
      </p:nvGrpSpPr>
      <p:grpSpPr>
        <a:xfrm>
          <a:off x="0" y="0"/>
          <a:ext cx="0" cy="0"/>
          <a:chOff x="0" y="0"/>
          <a:chExt cx="0" cy="0"/>
        </a:xfrm>
      </p:grpSpPr>
      <p:sp>
        <p:nvSpPr>
          <p:cNvPr id="10" name="Triangle 9">
            <a:extLst>
              <a:ext uri="{FF2B5EF4-FFF2-40B4-BE49-F238E27FC236}">
                <a16:creationId xmlns:a16="http://schemas.microsoft.com/office/drawing/2014/main" xmlns="" id="{CA42FBB4-2963-8B42-A7EB-D39D8E6E9916}"/>
              </a:ext>
            </a:extLst>
          </p:cNvPr>
          <p:cNvSpPr/>
          <p:nvPr userDrawn="1"/>
        </p:nvSpPr>
        <p:spPr>
          <a:xfrm rot="10800000" flipV="1">
            <a:off x="4482789" y="2534092"/>
            <a:ext cx="7709207" cy="4323910"/>
          </a:xfrm>
          <a:prstGeom prst="triangle">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0" y="-5"/>
            <a:ext cx="12192000" cy="6858004"/>
          </a:xfrm>
          <a:prstGeom prst="triangle">
            <a:avLst>
              <a:gd name="adj" fmla="val 0"/>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884" y="2763033"/>
            <a:ext cx="2433651" cy="2858728"/>
          </a:xfrm>
          <a:prstGeom prst="rect">
            <a:avLst/>
          </a:prstGeom>
        </p:spPr>
      </p:pic>
      <p:sp>
        <p:nvSpPr>
          <p:cNvPr id="4" name="Triangle 3">
            <a:extLst>
              <a:ext uri="{FF2B5EF4-FFF2-40B4-BE49-F238E27FC236}">
                <a16:creationId xmlns:a16="http://schemas.microsoft.com/office/drawing/2014/main" xmlns="" id="{54CF266E-54D0-B246-98C6-A054410F6B87}"/>
              </a:ext>
            </a:extLst>
          </p:cNvPr>
          <p:cNvSpPr/>
          <p:nvPr userDrawn="1"/>
        </p:nvSpPr>
        <p:spPr>
          <a:xfrm rot="16200000">
            <a:off x="8104411" y="2770405"/>
            <a:ext cx="4323912" cy="3851278"/>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hasCustomPrompt="1"/>
          </p:nvPr>
        </p:nvSpPr>
        <p:spPr>
          <a:xfrm>
            <a:off x="4643687" y="364035"/>
            <a:ext cx="7302895" cy="997415"/>
          </a:xfrm>
        </p:spPr>
        <p:txBody>
          <a:bodyPr anchor="b">
            <a:normAutofit/>
          </a:bodyPr>
          <a:lstStyle>
            <a:lvl1pPr marL="0" indent="0" algn="ctr">
              <a:buNone/>
              <a:defRPr sz="3200" b="0" i="0">
                <a:solidFill>
                  <a:schemeClr val="bg1"/>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Thank you text</a:t>
            </a:r>
          </a:p>
        </p:txBody>
      </p:sp>
      <p:sp>
        <p:nvSpPr>
          <p:cNvPr id="8" name="Text Placeholder 4"/>
          <p:cNvSpPr>
            <a:spLocks noGrp="1"/>
          </p:cNvSpPr>
          <p:nvPr>
            <p:ph type="body" sz="quarter" idx="11" hasCustomPrompt="1"/>
          </p:nvPr>
        </p:nvSpPr>
        <p:spPr>
          <a:xfrm>
            <a:off x="4643688" y="1361450"/>
            <a:ext cx="7302895" cy="526052"/>
          </a:xfrm>
        </p:spPr>
        <p:txBody>
          <a:bodyPr>
            <a:norm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400">
                <a:solidFill>
                  <a:schemeClr val="bg1"/>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dirty="0"/>
              <a:t>Any questions text</a:t>
            </a:r>
          </a:p>
          <a:p>
            <a:pPr lvl="0"/>
            <a:endParaRPr lang="en-US" dirty="0"/>
          </a:p>
        </p:txBody>
      </p:sp>
      <p:pic>
        <p:nvPicPr>
          <p:cNvPr id="3" name="Picture 2" descr="A picture containing drawing&#10;&#10;Description automatically generated">
            <a:hlinkClick r:id="rId3"/>
            <a:extLst>
              <a:ext uri="{FF2B5EF4-FFF2-40B4-BE49-F238E27FC236}">
                <a16:creationId xmlns:a16="http://schemas.microsoft.com/office/drawing/2014/main" xmlns="" id="{AC6B789B-D6A3-40EC-9D03-908E4027DBE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0271" t="17928" b="32085"/>
          <a:stretch/>
        </p:blipFill>
        <p:spPr>
          <a:xfrm>
            <a:off x="8053470" y="3215244"/>
            <a:ext cx="1824196" cy="574885"/>
          </a:xfrm>
          <a:prstGeom prst="rect">
            <a:avLst/>
          </a:prstGeom>
        </p:spPr>
      </p:pic>
      <p:pic>
        <p:nvPicPr>
          <p:cNvPr id="15" name="Picture 14">
            <a:hlinkClick r:id="rId3"/>
            <a:extLst>
              <a:ext uri="{FF2B5EF4-FFF2-40B4-BE49-F238E27FC236}">
                <a16:creationId xmlns:a16="http://schemas.microsoft.com/office/drawing/2014/main" xmlns="" id="{6E5D2E5F-6CC8-40A7-AEC0-42BAAA1D611D}"/>
              </a:ext>
            </a:extLst>
          </p:cNvPr>
          <p:cNvPicPr>
            <a:picLocks noChangeAspect="1"/>
          </p:cNvPicPr>
          <p:nvPr userDrawn="1"/>
        </p:nvPicPr>
        <p:blipFill rotWithShape="1">
          <a:blip r:embed="rId5">
            <a:clrChange>
              <a:clrFrom>
                <a:srgbClr val="222339"/>
              </a:clrFrom>
              <a:clrTo>
                <a:srgbClr val="222339">
                  <a:alpha val="0"/>
                </a:srgbClr>
              </a:clrTo>
            </a:clrChange>
          </a:blip>
          <a:srcRect l="-1" t="1" r="56485" b="2117"/>
          <a:stretch/>
        </p:blipFill>
        <p:spPr>
          <a:xfrm>
            <a:off x="7139216" y="3112161"/>
            <a:ext cx="929655" cy="764514"/>
          </a:xfrm>
          <a:prstGeom prst="rect">
            <a:avLst/>
          </a:prstGeom>
        </p:spPr>
      </p:pic>
      <p:sp>
        <p:nvSpPr>
          <p:cNvPr id="12" name="Text Placeholder 4">
            <a:extLst>
              <a:ext uri="{FF2B5EF4-FFF2-40B4-BE49-F238E27FC236}">
                <a16:creationId xmlns:a16="http://schemas.microsoft.com/office/drawing/2014/main" xmlns="" id="{136344B8-2D61-440F-8F6C-355A75519474}"/>
              </a:ext>
            </a:extLst>
          </p:cNvPr>
          <p:cNvSpPr>
            <a:spLocks noGrp="1"/>
          </p:cNvSpPr>
          <p:nvPr>
            <p:ph type="body" sz="quarter" idx="12" hasCustomPrompt="1"/>
          </p:nvPr>
        </p:nvSpPr>
        <p:spPr>
          <a:xfrm>
            <a:off x="5972316" y="2023208"/>
            <a:ext cx="4645636" cy="335657"/>
          </a:xfrm>
        </p:spPr>
        <p:txBody>
          <a:bodyPr>
            <a:noAutofit/>
          </a:bodyPr>
          <a:lstStyle>
            <a:lvl1pPr marL="0" indent="0" algn="ctr">
              <a:buNone/>
              <a:defRPr sz="2000">
                <a:solidFill>
                  <a:schemeClr val="bg1"/>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err="1"/>
              <a:t>email@email.com</a:t>
            </a:r>
            <a:endParaRPr lang="en-US" dirty="0"/>
          </a:p>
        </p:txBody>
      </p:sp>
      <p:pic>
        <p:nvPicPr>
          <p:cNvPr id="9" name="Graphic 8">
            <a:extLst>
              <a:ext uri="{FF2B5EF4-FFF2-40B4-BE49-F238E27FC236}">
                <a16:creationId xmlns:a16="http://schemas.microsoft.com/office/drawing/2014/main" xmlns="" id="{BF7589BE-40BF-4AE2-B0B7-0CA26A1BDD0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52686" y="5818430"/>
            <a:ext cx="234000" cy="234000"/>
          </a:xfrm>
          <a:prstGeom prst="rect">
            <a:avLst/>
          </a:prstGeom>
        </p:spPr>
      </p:pic>
      <p:sp>
        <p:nvSpPr>
          <p:cNvPr id="16" name="TextBox 15">
            <a:extLst>
              <a:ext uri="{FF2B5EF4-FFF2-40B4-BE49-F238E27FC236}">
                <a16:creationId xmlns:a16="http://schemas.microsoft.com/office/drawing/2014/main" xmlns="" id="{E3114A5E-095E-46B8-BD49-D3879A087CD7}"/>
              </a:ext>
            </a:extLst>
          </p:cNvPr>
          <p:cNvSpPr txBox="1"/>
          <p:nvPr userDrawn="1"/>
        </p:nvSpPr>
        <p:spPr>
          <a:xfrm>
            <a:off x="1658111" y="5778214"/>
            <a:ext cx="1724025" cy="307777"/>
          </a:xfrm>
          <a:prstGeom prst="rect">
            <a:avLst/>
          </a:prstGeom>
          <a:noFill/>
        </p:spPr>
        <p:txBody>
          <a:bodyPr wrap="square" rtlCol="0">
            <a:spAutoFit/>
          </a:bodyPr>
          <a:lstStyle/>
          <a:p>
            <a:r>
              <a:rPr lang="en-GB" sz="1400" dirty="0">
                <a:solidFill>
                  <a:schemeClr val="tx1">
                    <a:lumMod val="65000"/>
                    <a:lumOff val="35000"/>
                  </a:schemeClr>
                </a:solidFill>
                <a:latin typeface="+mj-lt"/>
              </a:rPr>
              <a:t>@</a:t>
            </a:r>
            <a:r>
              <a:rPr lang="en-GB" sz="1400" dirty="0" err="1">
                <a:solidFill>
                  <a:schemeClr val="tx1">
                    <a:lumMod val="65000"/>
                    <a:lumOff val="35000"/>
                  </a:schemeClr>
                </a:solidFill>
                <a:latin typeface="+mj-lt"/>
              </a:rPr>
              <a:t>ampereanalysis</a:t>
            </a:r>
            <a:endParaRPr lang="en-GB" sz="1400" dirty="0">
              <a:solidFill>
                <a:schemeClr val="tx1">
                  <a:lumMod val="65000"/>
                  <a:lumOff val="35000"/>
                </a:schemeClr>
              </a:solidFill>
              <a:latin typeface="+mj-lt"/>
            </a:endParaRPr>
          </a:p>
        </p:txBody>
      </p:sp>
    </p:spTree>
    <p:extLst>
      <p:ext uri="{BB962C8B-B14F-4D97-AF65-F5344CB8AC3E}">
        <p14:creationId xmlns:p14="http://schemas.microsoft.com/office/powerpoint/2010/main" val="368332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opt 3">
    <p:bg>
      <p:bgPr>
        <a:solidFill>
          <a:schemeClr val="bg1"/>
        </a:solidFill>
        <a:effectLst/>
      </p:bgPr>
    </p:bg>
    <p:spTree>
      <p:nvGrpSpPr>
        <p:cNvPr id="1" name=""/>
        <p:cNvGrpSpPr/>
        <p:nvPr/>
      </p:nvGrpSpPr>
      <p:grpSpPr>
        <a:xfrm>
          <a:off x="0" y="0"/>
          <a:ext cx="0" cy="0"/>
          <a:chOff x="0" y="0"/>
          <a:chExt cx="0" cy="0"/>
        </a:xfrm>
      </p:grpSpPr>
      <p:sp>
        <p:nvSpPr>
          <p:cNvPr id="10" name="Triangle 9">
            <a:extLst>
              <a:ext uri="{FF2B5EF4-FFF2-40B4-BE49-F238E27FC236}">
                <a16:creationId xmlns:a16="http://schemas.microsoft.com/office/drawing/2014/main" xmlns="" id="{CA42FBB4-2963-8B42-A7EB-D39D8E6E9916}"/>
              </a:ext>
            </a:extLst>
          </p:cNvPr>
          <p:cNvSpPr/>
          <p:nvPr userDrawn="1"/>
        </p:nvSpPr>
        <p:spPr>
          <a:xfrm rot="10800000" flipV="1">
            <a:off x="4482789" y="2534092"/>
            <a:ext cx="7709207" cy="4323910"/>
          </a:xfrm>
          <a:prstGeom prst="triangle">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1" name="Triangle 10">
            <a:extLst>
              <a:ext uri="{FF2B5EF4-FFF2-40B4-BE49-F238E27FC236}">
                <a16:creationId xmlns:a16="http://schemas.microsoft.com/office/drawing/2014/main" xmlns="" id="{C6B62B31-1905-BA4F-877E-DBE64BCE65CF}"/>
              </a:ext>
            </a:extLst>
          </p:cNvPr>
          <p:cNvSpPr/>
          <p:nvPr userDrawn="1"/>
        </p:nvSpPr>
        <p:spPr>
          <a:xfrm flipH="1" flipV="1">
            <a:off x="0" y="-5"/>
            <a:ext cx="12192000" cy="6858004"/>
          </a:xfrm>
          <a:prstGeom prst="triangle">
            <a:avLst>
              <a:gd name="adj" fmla="val 0"/>
            </a:avLst>
          </a:prstGeom>
          <a:solidFill>
            <a:srgbClr val="2024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3" descr="A picture containing device&#10;&#10;Description automatically generated">
            <a:extLst>
              <a:ext uri="{FF2B5EF4-FFF2-40B4-BE49-F238E27FC236}">
                <a16:creationId xmlns:a16="http://schemas.microsoft.com/office/drawing/2014/main" xmlns="" id="{9A54DD86-E5DD-354B-84C7-CCF3C1B07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884" y="2763033"/>
            <a:ext cx="2433651" cy="2858728"/>
          </a:xfrm>
          <a:prstGeom prst="rect">
            <a:avLst/>
          </a:prstGeom>
        </p:spPr>
      </p:pic>
      <p:sp>
        <p:nvSpPr>
          <p:cNvPr id="4" name="Triangle 3">
            <a:extLst>
              <a:ext uri="{FF2B5EF4-FFF2-40B4-BE49-F238E27FC236}">
                <a16:creationId xmlns:a16="http://schemas.microsoft.com/office/drawing/2014/main" xmlns="" id="{54CF266E-54D0-B246-98C6-A054410F6B87}"/>
              </a:ext>
            </a:extLst>
          </p:cNvPr>
          <p:cNvSpPr/>
          <p:nvPr userDrawn="1"/>
        </p:nvSpPr>
        <p:spPr>
          <a:xfrm rot="16200000">
            <a:off x="8104411" y="2770405"/>
            <a:ext cx="4323912" cy="3851278"/>
          </a:xfrm>
          <a:prstGeom prst="triangle">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0" hasCustomPrompt="1"/>
          </p:nvPr>
        </p:nvSpPr>
        <p:spPr>
          <a:xfrm>
            <a:off x="4643687" y="364035"/>
            <a:ext cx="7302895" cy="997415"/>
          </a:xfrm>
        </p:spPr>
        <p:txBody>
          <a:bodyPr anchor="b">
            <a:normAutofit/>
          </a:bodyPr>
          <a:lstStyle>
            <a:lvl1pPr marL="0" indent="0" algn="ctr">
              <a:buNone/>
              <a:defRPr sz="3200" b="0" i="0">
                <a:solidFill>
                  <a:schemeClr val="bg1"/>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Thank you text</a:t>
            </a:r>
          </a:p>
        </p:txBody>
      </p:sp>
      <p:sp>
        <p:nvSpPr>
          <p:cNvPr id="8" name="Text Placeholder 4"/>
          <p:cNvSpPr>
            <a:spLocks noGrp="1"/>
          </p:cNvSpPr>
          <p:nvPr>
            <p:ph type="body" sz="quarter" idx="11" hasCustomPrompt="1"/>
          </p:nvPr>
        </p:nvSpPr>
        <p:spPr>
          <a:xfrm>
            <a:off x="4643688" y="1361450"/>
            <a:ext cx="7302895" cy="526052"/>
          </a:xfrm>
        </p:spPr>
        <p:txBody>
          <a:bodyPr>
            <a:normAutofit/>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400">
                <a:solidFill>
                  <a:schemeClr val="bg1"/>
                </a:solidFill>
                <a:latin typeface="Georgia" panose="02040502050405020303" pitchFamily="18" charset="0"/>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dirty="0"/>
              <a:t>Any questions text</a:t>
            </a:r>
          </a:p>
          <a:p>
            <a:pPr lvl="0"/>
            <a:endParaRPr lang="en-US" dirty="0"/>
          </a:p>
        </p:txBody>
      </p:sp>
      <p:pic>
        <p:nvPicPr>
          <p:cNvPr id="3" name="Picture 2" descr="A picture containing drawing&#10;&#10;Description automatically generated">
            <a:hlinkClick r:id="rId3"/>
            <a:extLst>
              <a:ext uri="{FF2B5EF4-FFF2-40B4-BE49-F238E27FC236}">
                <a16:creationId xmlns:a16="http://schemas.microsoft.com/office/drawing/2014/main" xmlns="" id="{AC6B789B-D6A3-40EC-9D03-908E4027DBE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0271" t="17928" b="32085"/>
          <a:stretch/>
        </p:blipFill>
        <p:spPr>
          <a:xfrm>
            <a:off x="8053470" y="3215244"/>
            <a:ext cx="1824196" cy="574885"/>
          </a:xfrm>
          <a:prstGeom prst="rect">
            <a:avLst/>
          </a:prstGeom>
        </p:spPr>
      </p:pic>
      <p:pic>
        <p:nvPicPr>
          <p:cNvPr id="15" name="Picture 14">
            <a:hlinkClick r:id="rId3"/>
            <a:extLst>
              <a:ext uri="{FF2B5EF4-FFF2-40B4-BE49-F238E27FC236}">
                <a16:creationId xmlns:a16="http://schemas.microsoft.com/office/drawing/2014/main" xmlns="" id="{6E5D2E5F-6CC8-40A7-AEC0-42BAAA1D611D}"/>
              </a:ext>
            </a:extLst>
          </p:cNvPr>
          <p:cNvPicPr>
            <a:picLocks noChangeAspect="1"/>
          </p:cNvPicPr>
          <p:nvPr userDrawn="1"/>
        </p:nvPicPr>
        <p:blipFill rotWithShape="1">
          <a:blip r:embed="rId5">
            <a:clrChange>
              <a:clrFrom>
                <a:srgbClr val="222339"/>
              </a:clrFrom>
              <a:clrTo>
                <a:srgbClr val="222339">
                  <a:alpha val="0"/>
                </a:srgbClr>
              </a:clrTo>
            </a:clrChange>
          </a:blip>
          <a:srcRect l="-1" t="1" r="56485" b="2117"/>
          <a:stretch/>
        </p:blipFill>
        <p:spPr>
          <a:xfrm>
            <a:off x="7139216" y="3112161"/>
            <a:ext cx="929655" cy="764514"/>
          </a:xfrm>
          <a:prstGeom prst="rect">
            <a:avLst/>
          </a:prstGeom>
        </p:spPr>
      </p:pic>
      <p:sp>
        <p:nvSpPr>
          <p:cNvPr id="12" name="Text Placeholder 4">
            <a:extLst>
              <a:ext uri="{FF2B5EF4-FFF2-40B4-BE49-F238E27FC236}">
                <a16:creationId xmlns:a16="http://schemas.microsoft.com/office/drawing/2014/main" xmlns="" id="{136344B8-2D61-440F-8F6C-355A75519474}"/>
              </a:ext>
            </a:extLst>
          </p:cNvPr>
          <p:cNvSpPr>
            <a:spLocks noGrp="1"/>
          </p:cNvSpPr>
          <p:nvPr>
            <p:ph type="body" sz="quarter" idx="12" hasCustomPrompt="1"/>
          </p:nvPr>
        </p:nvSpPr>
        <p:spPr>
          <a:xfrm>
            <a:off x="5972316" y="2023208"/>
            <a:ext cx="4645636" cy="335657"/>
          </a:xfrm>
        </p:spPr>
        <p:txBody>
          <a:bodyPr>
            <a:noAutofit/>
          </a:bodyPr>
          <a:lstStyle>
            <a:lvl1pPr marL="0" indent="0" algn="ctr">
              <a:buNone/>
              <a:defRPr sz="2000">
                <a:solidFill>
                  <a:schemeClr val="bg1"/>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err="1"/>
              <a:t>email@email.com</a:t>
            </a:r>
            <a:endParaRPr lang="en-US" dirty="0"/>
          </a:p>
        </p:txBody>
      </p:sp>
      <p:pic>
        <p:nvPicPr>
          <p:cNvPr id="9" name="Graphic 8">
            <a:extLst>
              <a:ext uri="{FF2B5EF4-FFF2-40B4-BE49-F238E27FC236}">
                <a16:creationId xmlns:a16="http://schemas.microsoft.com/office/drawing/2014/main" xmlns="" id="{BF7589BE-40BF-4AE2-B0B7-0CA26A1BDD0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52686" y="5818430"/>
            <a:ext cx="234000" cy="234000"/>
          </a:xfrm>
          <a:prstGeom prst="rect">
            <a:avLst/>
          </a:prstGeom>
        </p:spPr>
      </p:pic>
      <p:sp>
        <p:nvSpPr>
          <p:cNvPr id="16" name="TextBox 15">
            <a:extLst>
              <a:ext uri="{FF2B5EF4-FFF2-40B4-BE49-F238E27FC236}">
                <a16:creationId xmlns:a16="http://schemas.microsoft.com/office/drawing/2014/main" xmlns="" id="{E3114A5E-095E-46B8-BD49-D3879A087CD7}"/>
              </a:ext>
            </a:extLst>
          </p:cNvPr>
          <p:cNvSpPr txBox="1"/>
          <p:nvPr userDrawn="1"/>
        </p:nvSpPr>
        <p:spPr>
          <a:xfrm>
            <a:off x="1658111" y="5778214"/>
            <a:ext cx="1724025" cy="307777"/>
          </a:xfrm>
          <a:prstGeom prst="rect">
            <a:avLst/>
          </a:prstGeom>
          <a:noFill/>
        </p:spPr>
        <p:txBody>
          <a:bodyPr wrap="square" rtlCol="0">
            <a:spAutoFit/>
          </a:bodyPr>
          <a:lstStyle/>
          <a:p>
            <a:r>
              <a:rPr lang="en-GB" sz="1400" dirty="0">
                <a:solidFill>
                  <a:schemeClr val="tx1">
                    <a:lumMod val="65000"/>
                    <a:lumOff val="35000"/>
                  </a:schemeClr>
                </a:solidFill>
                <a:latin typeface="+mj-lt"/>
              </a:rPr>
              <a:t>@</a:t>
            </a:r>
            <a:r>
              <a:rPr lang="en-GB" sz="1400" dirty="0" err="1">
                <a:solidFill>
                  <a:schemeClr val="tx1">
                    <a:lumMod val="65000"/>
                    <a:lumOff val="35000"/>
                  </a:schemeClr>
                </a:solidFill>
                <a:latin typeface="+mj-lt"/>
              </a:rPr>
              <a:t>ampereanalysis</a:t>
            </a:r>
            <a:endParaRPr lang="en-GB" sz="1400" dirty="0">
              <a:solidFill>
                <a:schemeClr val="tx1">
                  <a:lumMod val="65000"/>
                  <a:lumOff val="35000"/>
                </a:schemeClr>
              </a:solidFill>
              <a:latin typeface="+mj-lt"/>
            </a:endParaRPr>
          </a:p>
        </p:txBody>
      </p:sp>
    </p:spTree>
    <p:extLst>
      <p:ext uri="{BB962C8B-B14F-4D97-AF65-F5344CB8AC3E}">
        <p14:creationId xmlns:p14="http://schemas.microsoft.com/office/powerpoint/2010/main" val="35446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 style 1 opt 1">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91089" y="1106311"/>
            <a:ext cx="8285518" cy="564444"/>
          </a:xfrm>
        </p:spPr>
        <p:txBody>
          <a:bodyPr>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4" name="Rectangle 3">
            <a:extLst>
              <a:ext uri="{FF2B5EF4-FFF2-40B4-BE49-F238E27FC236}">
                <a16:creationId xmlns:a16="http://schemas.microsoft.com/office/drawing/2014/main" xmlns="" id="{F8A4745C-DAB2-DF46-9BE7-9CC862E978A1}"/>
              </a:ext>
            </a:extLst>
          </p:cNvPr>
          <p:cNvSpPr/>
          <p:nvPr userDrawn="1"/>
        </p:nvSpPr>
        <p:spPr>
          <a:xfrm>
            <a:off x="6303607" y="4213803"/>
            <a:ext cx="982134" cy="26441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501E672F-D891-6C44-A4FB-AB2FF4542761}"/>
              </a:ext>
            </a:extLst>
          </p:cNvPr>
          <p:cNvSpPr/>
          <p:nvPr userDrawn="1"/>
        </p:nvSpPr>
        <p:spPr>
          <a:xfrm>
            <a:off x="7285741" y="3256393"/>
            <a:ext cx="982134" cy="36016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CF131B4E-366C-7E41-B562-80C16954810E}"/>
              </a:ext>
            </a:extLst>
          </p:cNvPr>
          <p:cNvSpPr/>
          <p:nvPr userDrawn="1"/>
        </p:nvSpPr>
        <p:spPr>
          <a:xfrm>
            <a:off x="8267876" y="4109156"/>
            <a:ext cx="982134" cy="2748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4AE5E724-4857-144C-99BC-6846CC1C8341}"/>
              </a:ext>
            </a:extLst>
          </p:cNvPr>
          <p:cNvSpPr/>
          <p:nvPr userDrawn="1"/>
        </p:nvSpPr>
        <p:spPr>
          <a:xfrm>
            <a:off x="9250011" y="2506133"/>
            <a:ext cx="982134" cy="43518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130A1881-59D8-BA4D-BAA1-8FBA8C38372C}"/>
              </a:ext>
            </a:extLst>
          </p:cNvPr>
          <p:cNvSpPr/>
          <p:nvPr userDrawn="1"/>
        </p:nvSpPr>
        <p:spPr>
          <a:xfrm>
            <a:off x="10232144" y="3256393"/>
            <a:ext cx="982134" cy="36016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6C62D13C-8B06-1B49-8BA8-7FD4BF3C9170}"/>
              </a:ext>
            </a:extLst>
          </p:cNvPr>
          <p:cNvSpPr/>
          <p:nvPr userDrawn="1"/>
        </p:nvSpPr>
        <p:spPr>
          <a:xfrm>
            <a:off x="11214278" y="0"/>
            <a:ext cx="982134" cy="6857999"/>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704318" y="1912761"/>
            <a:ext cx="8285518" cy="647700"/>
          </a:xfrm>
        </p:spPr>
        <p:txBody>
          <a:bodyPr>
            <a:normAutofit/>
          </a:bodyPr>
          <a:lstStyle>
            <a:lvl1pPr marL="0" indent="0">
              <a:buNone/>
              <a:defRPr sz="2400">
                <a:latin typeface="Georgia" panose="02040502050405020303" pitchFamily="18" charset="0"/>
              </a:defRPr>
            </a:lvl1pPr>
          </a:lstStyle>
          <a:p>
            <a:pPr lvl="0"/>
            <a:r>
              <a:rPr lang="en-GB" dirty="0"/>
              <a:t>Section description</a:t>
            </a:r>
          </a:p>
        </p:txBody>
      </p:sp>
      <p:sp>
        <p:nvSpPr>
          <p:cNvPr id="9" name="Triangle 8">
            <a:extLst>
              <a:ext uri="{FF2B5EF4-FFF2-40B4-BE49-F238E27FC236}">
                <a16:creationId xmlns:a16="http://schemas.microsoft.com/office/drawing/2014/main" xmlns="" id="{CF9FC777-D17E-9A43-BAC1-52D42A46161F}"/>
              </a:ext>
            </a:extLst>
          </p:cNvPr>
          <p:cNvSpPr/>
          <p:nvPr userDrawn="1"/>
        </p:nvSpPr>
        <p:spPr>
          <a:xfrm rot="10800000" flipH="1" flipV="1">
            <a:off x="0" y="3265537"/>
            <a:ext cx="12192000" cy="3592463"/>
          </a:xfrm>
          <a:prstGeom prst="triangl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descr="A picture containing plate, drawing&#10;&#10;Description automatically generated">
            <a:extLst>
              <a:ext uri="{FF2B5EF4-FFF2-40B4-BE49-F238E27FC236}">
                <a16:creationId xmlns:a16="http://schemas.microsoft.com/office/drawing/2014/main" xmlns="" id="{630DB2AA-7756-3A43-B313-61F9022400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089" y="5970128"/>
            <a:ext cx="1359507" cy="475828"/>
          </a:xfrm>
          <a:prstGeom prst="rect">
            <a:avLst/>
          </a:prstGeom>
        </p:spPr>
      </p:pic>
    </p:spTree>
    <p:extLst>
      <p:ext uri="{BB962C8B-B14F-4D97-AF65-F5344CB8AC3E}">
        <p14:creationId xmlns:p14="http://schemas.microsoft.com/office/powerpoint/2010/main" val="6155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 style 1 opt 2">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xmlns="" id="{738B63FF-6B1C-49D6-86EA-48C2E12E304B}"/>
              </a:ext>
            </a:extLst>
          </p:cNvPr>
          <p:cNvSpPr>
            <a:spLocks noGrp="1"/>
          </p:cNvSpPr>
          <p:nvPr>
            <p:ph type="body" sz="quarter" idx="11" hasCustomPrompt="1"/>
          </p:nvPr>
        </p:nvSpPr>
        <p:spPr>
          <a:xfrm>
            <a:off x="691089" y="1106311"/>
            <a:ext cx="8285518" cy="564444"/>
          </a:xfrm>
        </p:spPr>
        <p:txBody>
          <a:bodyPr>
            <a:noAutofit/>
          </a:bodyPr>
          <a:lstStyle>
            <a:lvl1pPr marL="0" indent="0" algn="l">
              <a:buNone/>
              <a:defRPr lang="en-US" sz="3600" b="0" kern="1200" baseline="0" dirty="0" smtClean="0">
                <a:solidFill>
                  <a:srgbClr val="20243E"/>
                </a:solidFill>
                <a:latin typeface="Georgia" panose="02040502050405020303" pitchFamily="18"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name</a:t>
            </a:r>
            <a:endParaRPr lang="en-GB" dirty="0"/>
          </a:p>
        </p:txBody>
      </p:sp>
      <p:sp>
        <p:nvSpPr>
          <p:cNvPr id="4" name="Rectangle 3">
            <a:extLst>
              <a:ext uri="{FF2B5EF4-FFF2-40B4-BE49-F238E27FC236}">
                <a16:creationId xmlns:a16="http://schemas.microsoft.com/office/drawing/2014/main" xmlns="" id="{F8A4745C-DAB2-DF46-9BE7-9CC862E978A1}"/>
              </a:ext>
            </a:extLst>
          </p:cNvPr>
          <p:cNvSpPr/>
          <p:nvPr userDrawn="1"/>
        </p:nvSpPr>
        <p:spPr>
          <a:xfrm>
            <a:off x="6303607" y="4213803"/>
            <a:ext cx="982134" cy="26441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501E672F-D891-6C44-A4FB-AB2FF4542761}"/>
              </a:ext>
            </a:extLst>
          </p:cNvPr>
          <p:cNvSpPr/>
          <p:nvPr userDrawn="1"/>
        </p:nvSpPr>
        <p:spPr>
          <a:xfrm>
            <a:off x="7285741" y="3256393"/>
            <a:ext cx="982134" cy="36016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CF131B4E-366C-7E41-B562-80C16954810E}"/>
              </a:ext>
            </a:extLst>
          </p:cNvPr>
          <p:cNvSpPr/>
          <p:nvPr userDrawn="1"/>
        </p:nvSpPr>
        <p:spPr>
          <a:xfrm>
            <a:off x="8267876" y="4109156"/>
            <a:ext cx="982134" cy="27488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4AE5E724-4857-144C-99BC-6846CC1C8341}"/>
              </a:ext>
            </a:extLst>
          </p:cNvPr>
          <p:cNvSpPr/>
          <p:nvPr userDrawn="1"/>
        </p:nvSpPr>
        <p:spPr>
          <a:xfrm>
            <a:off x="9250011" y="2506133"/>
            <a:ext cx="982134" cy="43518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130A1881-59D8-BA4D-BAA1-8FBA8C38372C}"/>
              </a:ext>
            </a:extLst>
          </p:cNvPr>
          <p:cNvSpPr/>
          <p:nvPr userDrawn="1"/>
        </p:nvSpPr>
        <p:spPr>
          <a:xfrm>
            <a:off x="10232144" y="3256393"/>
            <a:ext cx="982134" cy="36016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6C62D13C-8B06-1B49-8BA8-7FD4BF3C9170}"/>
              </a:ext>
            </a:extLst>
          </p:cNvPr>
          <p:cNvSpPr/>
          <p:nvPr userDrawn="1"/>
        </p:nvSpPr>
        <p:spPr>
          <a:xfrm>
            <a:off x="11214278" y="0"/>
            <a:ext cx="982134" cy="6857999"/>
          </a:xfrm>
          <a:prstGeom prst="rect">
            <a:avLst/>
          </a:prstGeom>
          <a:solidFill>
            <a:srgbClr val="EFC0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xmlns="" id="{BDF7577A-618E-F34C-BA77-8389BCA49897}"/>
              </a:ext>
            </a:extLst>
          </p:cNvPr>
          <p:cNvSpPr>
            <a:spLocks noGrp="1"/>
          </p:cNvSpPr>
          <p:nvPr>
            <p:ph type="body" sz="quarter" idx="12" hasCustomPrompt="1"/>
          </p:nvPr>
        </p:nvSpPr>
        <p:spPr>
          <a:xfrm>
            <a:off x="704318" y="1912761"/>
            <a:ext cx="8285518" cy="647700"/>
          </a:xfrm>
        </p:spPr>
        <p:txBody>
          <a:bodyPr>
            <a:normAutofit/>
          </a:bodyPr>
          <a:lstStyle>
            <a:lvl1pPr marL="0" indent="0">
              <a:buNone/>
              <a:defRPr sz="2400">
                <a:latin typeface="Georgia" panose="02040502050405020303" pitchFamily="18" charset="0"/>
              </a:defRPr>
            </a:lvl1pPr>
          </a:lstStyle>
          <a:p>
            <a:pPr lvl="0"/>
            <a:r>
              <a:rPr lang="en-GB" dirty="0"/>
              <a:t>Section description</a:t>
            </a:r>
          </a:p>
        </p:txBody>
      </p:sp>
      <p:sp>
        <p:nvSpPr>
          <p:cNvPr id="9" name="Triangle 8">
            <a:extLst>
              <a:ext uri="{FF2B5EF4-FFF2-40B4-BE49-F238E27FC236}">
                <a16:creationId xmlns:a16="http://schemas.microsoft.com/office/drawing/2014/main" xmlns="" id="{CF9FC777-D17E-9A43-BAC1-52D42A46161F}"/>
              </a:ext>
            </a:extLst>
          </p:cNvPr>
          <p:cNvSpPr/>
          <p:nvPr userDrawn="1"/>
        </p:nvSpPr>
        <p:spPr>
          <a:xfrm rot="10800000" flipH="1" flipV="1">
            <a:off x="0" y="3265537"/>
            <a:ext cx="12192000" cy="3592463"/>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xmlns="" id="{630DB2AA-7756-3A43-B313-61F9022400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1089" y="5970128"/>
            <a:ext cx="1359507" cy="475827"/>
          </a:xfrm>
          <a:prstGeom prst="rect">
            <a:avLst/>
          </a:prstGeom>
        </p:spPr>
      </p:pic>
    </p:spTree>
    <p:extLst>
      <p:ext uri="{BB962C8B-B14F-4D97-AF65-F5344CB8AC3E}">
        <p14:creationId xmlns:p14="http://schemas.microsoft.com/office/powerpoint/2010/main" val="4053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2391"/>
            <a:ext cx="10972800" cy="740510"/>
          </a:xfrm>
          <a:prstGeom prst="rect">
            <a:avLst/>
          </a:prstGeom>
        </p:spPr>
        <p:txBody>
          <a:bodyPr vert="horz" lIns="180000" tIns="32400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2"/>
            <a:ext cx="10972800" cy="4426215"/>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95268529"/>
      </p:ext>
    </p:extLst>
  </p:cSld>
  <p:clrMap bg1="lt1" tx1="dk1" bg2="lt2" tx2="dk2" accent1="accent1" accent2="accent2" accent3="accent3" accent4="accent4" accent5="accent5" accent6="accent6" hlink="hlink" folHlink="folHlink"/>
  <p:sldLayoutIdLst>
    <p:sldLayoutId id="2147483694" r:id="rId1"/>
    <p:sldLayoutId id="2147483730" r:id="rId2"/>
    <p:sldLayoutId id="2147483695" r:id="rId3"/>
    <p:sldLayoutId id="2147483696" r:id="rId4"/>
    <p:sldLayoutId id="2147483700" r:id="rId5"/>
    <p:sldLayoutId id="2147483701" r:id="rId6"/>
    <p:sldLayoutId id="2147483734" r:id="rId7"/>
    <p:sldLayoutId id="2147483663" r:id="rId8"/>
    <p:sldLayoutId id="2147483710" r:id="rId9"/>
    <p:sldLayoutId id="2147483711" r:id="rId10"/>
    <p:sldLayoutId id="2147483712" r:id="rId11"/>
    <p:sldLayoutId id="2147483713" r:id="rId12"/>
    <p:sldLayoutId id="2147483697" r:id="rId13"/>
    <p:sldLayoutId id="2147483702" r:id="rId14"/>
    <p:sldLayoutId id="2147483703" r:id="rId15"/>
    <p:sldLayoutId id="2147483705" r:id="rId16"/>
    <p:sldLayoutId id="2147483699" r:id="rId17"/>
    <p:sldLayoutId id="2147483718" r:id="rId18"/>
    <p:sldLayoutId id="2147483719" r:id="rId19"/>
    <p:sldLayoutId id="2147483720" r:id="rId20"/>
    <p:sldLayoutId id="2147483721" r:id="rId21"/>
    <p:sldLayoutId id="2147483722" r:id="rId22"/>
    <p:sldLayoutId id="2147483698" r:id="rId23"/>
    <p:sldLayoutId id="2147483717" r:id="rId24"/>
    <p:sldLayoutId id="2147483714" r:id="rId25"/>
    <p:sldLayoutId id="2147483733" r:id="rId26"/>
    <p:sldLayoutId id="2147483715" r:id="rId27"/>
    <p:sldLayoutId id="2147483716" r:id="rId28"/>
    <p:sldLayoutId id="2147483671" r:id="rId29"/>
    <p:sldLayoutId id="2147483732" r:id="rId30"/>
    <p:sldLayoutId id="2147483728" r:id="rId31"/>
    <p:sldLayoutId id="2147483672" r:id="rId32"/>
    <p:sldLayoutId id="2147483673" r:id="rId33"/>
    <p:sldLayoutId id="2147483674" r:id="rId34"/>
    <p:sldLayoutId id="2147483675" r:id="rId35"/>
    <p:sldLayoutId id="2147483676" r:id="rId36"/>
    <p:sldLayoutId id="2147483677" r:id="rId37"/>
    <p:sldLayoutId id="2147483678" r:id="rId38"/>
    <p:sldLayoutId id="2147483679" r:id="rId39"/>
    <p:sldLayoutId id="2147483680" r:id="rId40"/>
    <p:sldLayoutId id="2147483681" r:id="rId41"/>
    <p:sldLayoutId id="2147483682" r:id="rId42"/>
    <p:sldLayoutId id="2147483683" r:id="rId43"/>
    <p:sldLayoutId id="2147483684" r:id="rId44"/>
    <p:sldLayoutId id="2147483685" r:id="rId45"/>
    <p:sldLayoutId id="2147483686" r:id="rId46"/>
    <p:sldLayoutId id="2147483687" r:id="rId47"/>
    <p:sldLayoutId id="2147483688" r:id="rId48"/>
    <p:sldLayoutId id="2147483689" r:id="rId49"/>
    <p:sldLayoutId id="2147483735" r:id="rId50"/>
  </p:sldLayoutIdLst>
  <p:txStyles>
    <p:titleStyle>
      <a:lvl1pPr algn="l" defTabSz="609585" rtl="0" eaLnBrk="1" latinLnBrk="0" hangingPunct="1">
        <a:spcBef>
          <a:spcPct val="0"/>
        </a:spcBef>
        <a:buNone/>
        <a:defRPr lang="en-US" sz="2400" b="0" kern="1200" dirty="0">
          <a:solidFill>
            <a:srgbClr val="4CBED1"/>
          </a:solidFill>
          <a:latin typeface="Georgia" panose="02040502050405020303" pitchFamily="18"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3FB2A2E-C8CD-544F-86A7-91680638D4FA}"/>
              </a:ext>
            </a:extLst>
          </p:cNvPr>
          <p:cNvSpPr>
            <a:spLocks noGrp="1"/>
          </p:cNvSpPr>
          <p:nvPr>
            <p:ph type="body" sz="quarter" idx="10"/>
          </p:nvPr>
        </p:nvSpPr>
        <p:spPr/>
        <p:txBody>
          <a:bodyPr/>
          <a:lstStyle/>
          <a:p>
            <a:r>
              <a:rPr lang="en-GB" dirty="0"/>
              <a:t>The Listed Events Regime</a:t>
            </a:r>
          </a:p>
        </p:txBody>
      </p:sp>
      <p:sp>
        <p:nvSpPr>
          <p:cNvPr id="3" name="Text Placeholder 2">
            <a:extLst>
              <a:ext uri="{FF2B5EF4-FFF2-40B4-BE49-F238E27FC236}">
                <a16:creationId xmlns:a16="http://schemas.microsoft.com/office/drawing/2014/main" xmlns="" id="{C7ECD886-F724-C542-9056-BA9CAD5E2473}"/>
              </a:ext>
            </a:extLst>
          </p:cNvPr>
          <p:cNvSpPr>
            <a:spLocks noGrp="1"/>
          </p:cNvSpPr>
          <p:nvPr>
            <p:ph type="body" sz="quarter" idx="11"/>
          </p:nvPr>
        </p:nvSpPr>
        <p:spPr/>
        <p:txBody>
          <a:bodyPr/>
          <a:lstStyle/>
          <a:p>
            <a:r>
              <a:rPr lang="en-GB" dirty="0"/>
              <a:t>Jack Genovese</a:t>
            </a:r>
          </a:p>
        </p:txBody>
      </p:sp>
      <p:sp>
        <p:nvSpPr>
          <p:cNvPr id="4" name="Text Placeholder 3">
            <a:extLst>
              <a:ext uri="{FF2B5EF4-FFF2-40B4-BE49-F238E27FC236}">
                <a16:creationId xmlns:a16="http://schemas.microsoft.com/office/drawing/2014/main" xmlns="" id="{9FA8C569-BB36-8042-9C54-F5A6633060BB}"/>
              </a:ext>
            </a:extLst>
          </p:cNvPr>
          <p:cNvSpPr>
            <a:spLocks noGrp="1"/>
          </p:cNvSpPr>
          <p:nvPr>
            <p:ph type="body" sz="quarter" idx="12"/>
          </p:nvPr>
        </p:nvSpPr>
        <p:spPr/>
        <p:txBody>
          <a:bodyPr/>
          <a:lstStyle/>
          <a:p>
            <a:r>
              <a:rPr lang="en-GB" dirty="0"/>
              <a:t>24 November 2021</a:t>
            </a:r>
          </a:p>
        </p:txBody>
      </p:sp>
    </p:spTree>
    <p:extLst>
      <p:ext uri="{BB962C8B-B14F-4D97-AF65-F5344CB8AC3E}">
        <p14:creationId xmlns:p14="http://schemas.microsoft.com/office/powerpoint/2010/main" val="201933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3685DEB-52A2-4A49-9621-A37D2E94F9FF}"/>
              </a:ext>
            </a:extLst>
          </p:cNvPr>
          <p:cNvSpPr>
            <a:spLocks noGrp="1"/>
          </p:cNvSpPr>
          <p:nvPr>
            <p:ph type="body" sz="quarter" idx="10"/>
          </p:nvPr>
        </p:nvSpPr>
        <p:spPr/>
        <p:txBody>
          <a:bodyPr/>
          <a:lstStyle/>
          <a:p>
            <a:r>
              <a:rPr lang="en-GB" dirty="0"/>
              <a:t>Thank you!</a:t>
            </a:r>
          </a:p>
        </p:txBody>
      </p:sp>
      <p:sp>
        <p:nvSpPr>
          <p:cNvPr id="3" name="Text Placeholder 2">
            <a:extLst>
              <a:ext uri="{FF2B5EF4-FFF2-40B4-BE49-F238E27FC236}">
                <a16:creationId xmlns:a16="http://schemas.microsoft.com/office/drawing/2014/main" xmlns="" id="{EA3B2F1B-704E-414A-BDCE-071A693B37C8}"/>
              </a:ext>
            </a:extLst>
          </p:cNvPr>
          <p:cNvSpPr>
            <a:spLocks noGrp="1"/>
          </p:cNvSpPr>
          <p:nvPr>
            <p:ph type="body" sz="quarter" idx="11"/>
          </p:nvPr>
        </p:nvSpPr>
        <p:spPr/>
        <p:txBody>
          <a:bodyPr/>
          <a:lstStyle/>
          <a:p>
            <a:r>
              <a:rPr lang="en-GB" dirty="0"/>
              <a:t>Any questions?</a:t>
            </a:r>
          </a:p>
        </p:txBody>
      </p:sp>
      <p:sp>
        <p:nvSpPr>
          <p:cNvPr id="4" name="Text Placeholder 3">
            <a:extLst>
              <a:ext uri="{FF2B5EF4-FFF2-40B4-BE49-F238E27FC236}">
                <a16:creationId xmlns:a16="http://schemas.microsoft.com/office/drawing/2014/main" xmlns="" id="{C4DD24AA-8584-4762-9563-C33BED880F64}"/>
              </a:ext>
            </a:extLst>
          </p:cNvPr>
          <p:cNvSpPr>
            <a:spLocks noGrp="1"/>
          </p:cNvSpPr>
          <p:nvPr>
            <p:ph type="body" sz="quarter" idx="12"/>
          </p:nvPr>
        </p:nvSpPr>
        <p:spPr/>
        <p:txBody>
          <a:bodyPr/>
          <a:lstStyle/>
          <a:p>
            <a:r>
              <a:rPr lang="en-GB" dirty="0"/>
              <a:t>jack.genovese@ampereanalysis.com</a:t>
            </a:r>
          </a:p>
        </p:txBody>
      </p:sp>
    </p:spTree>
    <p:extLst>
      <p:ext uri="{BB962C8B-B14F-4D97-AF65-F5344CB8AC3E}">
        <p14:creationId xmlns:p14="http://schemas.microsoft.com/office/powerpoint/2010/main" val="30289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D8477BC-6C4F-AF41-947E-CE384D3F9C67}"/>
              </a:ext>
            </a:extLst>
          </p:cNvPr>
          <p:cNvSpPr>
            <a:spLocks noGrp="1"/>
          </p:cNvSpPr>
          <p:nvPr>
            <p:ph type="body" sz="quarter" idx="11"/>
          </p:nvPr>
        </p:nvSpPr>
        <p:spPr/>
        <p:txBody>
          <a:bodyPr/>
          <a:lstStyle/>
          <a:p>
            <a:r>
              <a:rPr lang="en-GB" dirty="0"/>
              <a:t>The regulatory regime</a:t>
            </a:r>
          </a:p>
        </p:txBody>
      </p:sp>
    </p:spTree>
    <p:extLst>
      <p:ext uri="{BB962C8B-B14F-4D97-AF65-F5344CB8AC3E}">
        <p14:creationId xmlns:p14="http://schemas.microsoft.com/office/powerpoint/2010/main" val="58260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9919099-3A0C-4996-A864-F174EF48F22B}"/>
              </a:ext>
            </a:extLst>
          </p:cNvPr>
          <p:cNvSpPr>
            <a:spLocks noGrp="1"/>
          </p:cNvSpPr>
          <p:nvPr>
            <p:ph type="title"/>
          </p:nvPr>
        </p:nvSpPr>
        <p:spPr/>
        <p:txBody>
          <a:bodyPr/>
          <a:lstStyle/>
          <a:p>
            <a:r>
              <a:rPr lang="en-GB" dirty="0"/>
              <a:t>Who regulates Listed Events?</a:t>
            </a:r>
          </a:p>
        </p:txBody>
      </p:sp>
      <p:sp>
        <p:nvSpPr>
          <p:cNvPr id="3" name="Content Placeholder 2">
            <a:extLst>
              <a:ext uri="{FF2B5EF4-FFF2-40B4-BE49-F238E27FC236}">
                <a16:creationId xmlns:a16="http://schemas.microsoft.com/office/drawing/2014/main" xmlns="" id="{39C53CEC-F3A7-48A4-ABD0-84A44152A9FA}"/>
              </a:ext>
            </a:extLst>
          </p:cNvPr>
          <p:cNvSpPr>
            <a:spLocks noGrp="1"/>
          </p:cNvSpPr>
          <p:nvPr>
            <p:ph idx="1"/>
          </p:nvPr>
        </p:nvSpPr>
        <p:spPr>
          <a:xfrm>
            <a:off x="609600" y="1481561"/>
            <a:ext cx="10972800" cy="2051752"/>
          </a:xfrm>
        </p:spPr>
        <p:txBody>
          <a:bodyPr>
            <a:noAutofit/>
          </a:bodyPr>
          <a:lstStyle/>
          <a:p>
            <a:r>
              <a:rPr lang="en-US" sz="1800" b="1" dirty="0"/>
              <a:t>S. 97(1) Broadcasting Act 1996</a:t>
            </a:r>
            <a:r>
              <a:rPr lang="en-US" sz="1800" dirty="0"/>
              <a:t>: A “sporting or other event of national interest which is for the time being included in a list drawn up by the Secretary of State”</a:t>
            </a:r>
          </a:p>
          <a:p>
            <a:endParaRPr lang="en-US" sz="1800" dirty="0"/>
          </a:p>
          <a:p>
            <a:r>
              <a:rPr lang="en-US" sz="1800" dirty="0"/>
              <a:t>The list can be revised by the Secretary of State for Digital, Culture, Media and Sport at any time, but only after consultation with the BBC, the Welsh Authority, </a:t>
            </a:r>
            <a:r>
              <a:rPr lang="en-US" sz="1800" dirty="0" err="1"/>
              <a:t>Ofcom</a:t>
            </a:r>
            <a:r>
              <a:rPr lang="en-US" sz="1800" dirty="0"/>
              <a:t> and the rightsholder in question</a:t>
            </a:r>
          </a:p>
          <a:p>
            <a:endParaRPr lang="en-US" sz="1800" dirty="0"/>
          </a:p>
          <a:p>
            <a:r>
              <a:rPr lang="en-US" sz="1800" dirty="0"/>
              <a:t>The current list was complied in </a:t>
            </a:r>
            <a:r>
              <a:rPr lang="en-US" sz="1800" b="1" dirty="0"/>
              <a:t>1998</a:t>
            </a:r>
            <a:r>
              <a:rPr lang="en-US" sz="1800" dirty="0"/>
              <a:t>; the latest change – the addition of the Paralympic Games to Group A – was approved in 2020</a:t>
            </a:r>
          </a:p>
        </p:txBody>
      </p:sp>
      <p:sp>
        <p:nvSpPr>
          <p:cNvPr id="18" name="Content Placeholder 2">
            <a:extLst>
              <a:ext uri="{FF2B5EF4-FFF2-40B4-BE49-F238E27FC236}">
                <a16:creationId xmlns:a16="http://schemas.microsoft.com/office/drawing/2014/main" xmlns="" id="{E2152FE2-6682-45DB-B2A9-969C640D439C}"/>
              </a:ext>
            </a:extLst>
          </p:cNvPr>
          <p:cNvSpPr txBox="1">
            <a:spLocks/>
          </p:cNvSpPr>
          <p:nvPr/>
        </p:nvSpPr>
        <p:spPr>
          <a:xfrm>
            <a:off x="609600" y="4232591"/>
            <a:ext cx="5711301" cy="2150455"/>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800" b="1" dirty="0" err="1"/>
              <a:t>Ofcom</a:t>
            </a:r>
            <a:r>
              <a:rPr lang="en-US" sz="1800" dirty="0"/>
              <a:t> regulates the broadcasting of Listed Events</a:t>
            </a:r>
          </a:p>
          <a:p>
            <a:endParaRPr lang="en-US" sz="1800" dirty="0"/>
          </a:p>
          <a:p>
            <a:r>
              <a:rPr lang="en-US" sz="1800" dirty="0"/>
              <a:t>Generally speaking, </a:t>
            </a:r>
            <a:r>
              <a:rPr lang="en-US" sz="1800" dirty="0" err="1"/>
              <a:t>Ofcom</a:t>
            </a:r>
            <a:r>
              <a:rPr lang="en-US" sz="1800" dirty="0"/>
              <a:t> must give consent to broadcasters who wish to show </a:t>
            </a:r>
            <a:r>
              <a:rPr lang="en-US" sz="1800" u="sng" dirty="0"/>
              <a:t>exclusive</a:t>
            </a:r>
            <a:r>
              <a:rPr lang="en-US" sz="1800" dirty="0"/>
              <a:t> live coverage of Listed Events</a:t>
            </a:r>
          </a:p>
        </p:txBody>
      </p:sp>
      <p:grpSp>
        <p:nvGrpSpPr>
          <p:cNvPr id="23" name="Group 22">
            <a:extLst>
              <a:ext uri="{FF2B5EF4-FFF2-40B4-BE49-F238E27FC236}">
                <a16:creationId xmlns:a16="http://schemas.microsoft.com/office/drawing/2014/main" xmlns="" id="{13595648-72AB-4313-8C1F-ABD3958DF314}"/>
              </a:ext>
            </a:extLst>
          </p:cNvPr>
          <p:cNvGrpSpPr/>
          <p:nvPr/>
        </p:nvGrpSpPr>
        <p:grpSpPr>
          <a:xfrm>
            <a:off x="6631619" y="4006068"/>
            <a:ext cx="4597090" cy="2051752"/>
            <a:chOff x="6445188" y="2955254"/>
            <a:chExt cx="4597090" cy="2051752"/>
          </a:xfrm>
        </p:grpSpPr>
        <p:pic>
          <p:nvPicPr>
            <p:cNvPr id="20" name="Picture 19">
              <a:extLst>
                <a:ext uri="{FF2B5EF4-FFF2-40B4-BE49-F238E27FC236}">
                  <a16:creationId xmlns:a16="http://schemas.microsoft.com/office/drawing/2014/main" xmlns="" id="{31FBCB7F-C411-49CB-811A-26B789A65A58}"/>
                </a:ext>
              </a:extLst>
            </p:cNvPr>
            <p:cNvPicPr>
              <a:picLocks noChangeAspect="1"/>
            </p:cNvPicPr>
            <p:nvPr/>
          </p:nvPicPr>
          <p:blipFill rotWithShape="1">
            <a:blip r:embed="rId3"/>
            <a:srcRect l="65680" t="6209" r="16626" b="79753"/>
            <a:stretch/>
          </p:blipFill>
          <p:spPr>
            <a:xfrm>
              <a:off x="6445188" y="2955254"/>
              <a:ext cx="4597090" cy="2051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xmlns="" id="{8B38975B-C4F9-4F6E-9F2C-EFFB4354B32B}"/>
                </a:ext>
              </a:extLst>
            </p:cNvPr>
            <p:cNvPicPr>
              <a:picLocks noChangeAspect="1"/>
            </p:cNvPicPr>
            <p:nvPr/>
          </p:nvPicPr>
          <p:blipFill rotWithShape="1">
            <a:blip r:embed="rId4"/>
            <a:srcRect l="78641" t="9579" r="15680" b="85451"/>
            <a:stretch/>
          </p:blipFill>
          <p:spPr>
            <a:xfrm>
              <a:off x="9814500" y="2955254"/>
              <a:ext cx="1172210" cy="576977"/>
            </a:xfrm>
            <a:prstGeom prst="rect">
              <a:avLst/>
            </a:prstGeom>
          </p:spPr>
        </p:pic>
      </p:grpSp>
    </p:spTree>
    <p:extLst>
      <p:ext uri="{BB962C8B-B14F-4D97-AF65-F5344CB8AC3E}">
        <p14:creationId xmlns:p14="http://schemas.microsoft.com/office/powerpoint/2010/main" val="3188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3E21EA8-0074-404A-8978-653ACA5C1D28}"/>
              </a:ext>
            </a:extLst>
          </p:cNvPr>
          <p:cNvSpPr>
            <a:spLocks noGrp="1"/>
          </p:cNvSpPr>
          <p:nvPr>
            <p:ph type="title"/>
          </p:nvPr>
        </p:nvSpPr>
        <p:spPr/>
        <p:txBody>
          <a:bodyPr/>
          <a:lstStyle/>
          <a:p>
            <a:r>
              <a:rPr lang="en-US" dirty="0"/>
              <a:t>What are Listed Events?</a:t>
            </a:r>
            <a:endParaRPr lang="en-GB" dirty="0"/>
          </a:p>
        </p:txBody>
      </p:sp>
      <p:grpSp>
        <p:nvGrpSpPr>
          <p:cNvPr id="15" name="Group 14">
            <a:extLst>
              <a:ext uri="{FF2B5EF4-FFF2-40B4-BE49-F238E27FC236}">
                <a16:creationId xmlns:a16="http://schemas.microsoft.com/office/drawing/2014/main" xmlns="" id="{EEE26505-D692-4CC0-A7B9-9DCA6B1AE862}"/>
              </a:ext>
            </a:extLst>
          </p:cNvPr>
          <p:cNvGrpSpPr/>
          <p:nvPr/>
        </p:nvGrpSpPr>
        <p:grpSpPr>
          <a:xfrm>
            <a:off x="885954" y="1355873"/>
            <a:ext cx="4933691" cy="561599"/>
            <a:chOff x="0" y="1351282"/>
            <a:chExt cx="10447506" cy="561599"/>
          </a:xfrm>
          <a:solidFill>
            <a:schemeClr val="accent1"/>
          </a:solidFill>
        </p:grpSpPr>
        <p:sp>
          <p:nvSpPr>
            <p:cNvPr id="16" name="Rectangle: Rounded Corners 15">
              <a:extLst>
                <a:ext uri="{FF2B5EF4-FFF2-40B4-BE49-F238E27FC236}">
                  <a16:creationId xmlns:a16="http://schemas.microsoft.com/office/drawing/2014/main" xmlns="" id="{5E214299-DC93-4112-BA78-B6CC1C1BCE20}"/>
                </a:ext>
              </a:extLst>
            </p:cNvPr>
            <p:cNvSpPr/>
            <p:nvPr/>
          </p:nvSpPr>
          <p:spPr>
            <a:xfrm>
              <a:off x="0" y="1351282"/>
              <a:ext cx="10447506" cy="56159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Rectangle: Rounded Corners 4">
              <a:extLst>
                <a:ext uri="{FF2B5EF4-FFF2-40B4-BE49-F238E27FC236}">
                  <a16:creationId xmlns:a16="http://schemas.microsoft.com/office/drawing/2014/main" xmlns="" id="{06AD0F9E-1ABA-4CD6-9196-0BBFBD08297B}"/>
                </a:ext>
              </a:extLst>
            </p:cNvPr>
            <p:cNvSpPr txBox="1"/>
            <p:nvPr/>
          </p:nvSpPr>
          <p:spPr>
            <a:xfrm>
              <a:off x="27415" y="1378697"/>
              <a:ext cx="10392676" cy="5067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066800">
                <a:lnSpc>
                  <a:spcPct val="90000"/>
                </a:lnSpc>
                <a:spcBef>
                  <a:spcPct val="0"/>
                </a:spcBef>
                <a:spcAft>
                  <a:spcPct val="35000"/>
                </a:spcAft>
                <a:buNone/>
              </a:pPr>
              <a:r>
                <a:rPr lang="en-US" sz="2400" kern="1200" dirty="0"/>
                <a:t>Group A</a:t>
              </a:r>
              <a:endParaRPr lang="en-GB" sz="2400" kern="1200" dirty="0"/>
            </a:p>
          </p:txBody>
        </p:sp>
      </p:grpSp>
      <p:grpSp>
        <p:nvGrpSpPr>
          <p:cNvPr id="18" name="Group 17">
            <a:extLst>
              <a:ext uri="{FF2B5EF4-FFF2-40B4-BE49-F238E27FC236}">
                <a16:creationId xmlns:a16="http://schemas.microsoft.com/office/drawing/2014/main" xmlns="" id="{F249AED6-E307-42ED-879C-A60D702CA14F}"/>
              </a:ext>
            </a:extLst>
          </p:cNvPr>
          <p:cNvGrpSpPr/>
          <p:nvPr/>
        </p:nvGrpSpPr>
        <p:grpSpPr>
          <a:xfrm>
            <a:off x="6372354" y="1355873"/>
            <a:ext cx="4933691" cy="561599"/>
            <a:chOff x="0" y="1351282"/>
            <a:chExt cx="10447506" cy="561599"/>
          </a:xfrm>
          <a:solidFill>
            <a:schemeClr val="accent2"/>
          </a:solidFill>
        </p:grpSpPr>
        <p:sp>
          <p:nvSpPr>
            <p:cNvPr id="19" name="Rectangle: Rounded Corners 18">
              <a:extLst>
                <a:ext uri="{FF2B5EF4-FFF2-40B4-BE49-F238E27FC236}">
                  <a16:creationId xmlns:a16="http://schemas.microsoft.com/office/drawing/2014/main" xmlns="" id="{D23E797A-1897-4BF9-96D9-A23F87846D30}"/>
                </a:ext>
              </a:extLst>
            </p:cNvPr>
            <p:cNvSpPr/>
            <p:nvPr/>
          </p:nvSpPr>
          <p:spPr>
            <a:xfrm>
              <a:off x="0" y="1351282"/>
              <a:ext cx="10447506" cy="56159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0" name="Rectangle: Rounded Corners 4">
              <a:extLst>
                <a:ext uri="{FF2B5EF4-FFF2-40B4-BE49-F238E27FC236}">
                  <a16:creationId xmlns:a16="http://schemas.microsoft.com/office/drawing/2014/main" xmlns="" id="{5C12B922-8376-4DDC-BA93-1B27564022B6}"/>
                </a:ext>
              </a:extLst>
            </p:cNvPr>
            <p:cNvSpPr txBox="1"/>
            <p:nvPr/>
          </p:nvSpPr>
          <p:spPr>
            <a:xfrm>
              <a:off x="27415" y="1378697"/>
              <a:ext cx="10392676" cy="5067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066800">
                <a:lnSpc>
                  <a:spcPct val="90000"/>
                </a:lnSpc>
                <a:spcBef>
                  <a:spcPct val="0"/>
                </a:spcBef>
                <a:spcAft>
                  <a:spcPct val="35000"/>
                </a:spcAft>
                <a:buNone/>
              </a:pPr>
              <a:r>
                <a:rPr lang="en-US" sz="2400" kern="1200" dirty="0"/>
                <a:t>Group B</a:t>
              </a:r>
              <a:endParaRPr lang="en-GB" sz="2400" kern="1200" dirty="0"/>
            </a:p>
          </p:txBody>
        </p:sp>
      </p:grpSp>
      <p:grpSp>
        <p:nvGrpSpPr>
          <p:cNvPr id="21" name="Group 20">
            <a:extLst>
              <a:ext uri="{FF2B5EF4-FFF2-40B4-BE49-F238E27FC236}">
                <a16:creationId xmlns:a16="http://schemas.microsoft.com/office/drawing/2014/main" xmlns="" id="{881E1977-C037-45E0-B9E5-966730BE49D4}"/>
              </a:ext>
            </a:extLst>
          </p:cNvPr>
          <p:cNvGrpSpPr/>
          <p:nvPr/>
        </p:nvGrpSpPr>
        <p:grpSpPr>
          <a:xfrm>
            <a:off x="913369" y="2003484"/>
            <a:ext cx="10365262" cy="766346"/>
            <a:chOff x="773827" y="3791824"/>
            <a:chExt cx="10365262" cy="1115736"/>
          </a:xfrm>
        </p:grpSpPr>
        <p:sp>
          <p:nvSpPr>
            <p:cNvPr id="22" name="Rectangle: Rounded Corners 21">
              <a:extLst>
                <a:ext uri="{FF2B5EF4-FFF2-40B4-BE49-F238E27FC236}">
                  <a16:creationId xmlns:a16="http://schemas.microsoft.com/office/drawing/2014/main" xmlns="" id="{1748826D-1F2A-4F55-BB62-D43DEB87F1E4}"/>
                </a:ext>
              </a:extLst>
            </p:cNvPr>
            <p:cNvSpPr/>
            <p:nvPr/>
          </p:nvSpPr>
          <p:spPr>
            <a:xfrm>
              <a:off x="773827" y="3791824"/>
              <a:ext cx="4893329" cy="1115736"/>
            </a:xfrm>
            <a:prstGeom prst="roundRect">
              <a:avLst/>
            </a:prstGeom>
            <a:no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Live coverage of the event on a “qualifying service” a necessary condition* for </a:t>
              </a:r>
              <a:r>
                <a:rPr lang="en-US" sz="1400" dirty="0" err="1">
                  <a:solidFill>
                    <a:schemeClr val="tx1"/>
                  </a:solidFill>
                </a:rPr>
                <a:t>Ofcom’s</a:t>
              </a:r>
              <a:r>
                <a:rPr lang="en-US" sz="1400" dirty="0">
                  <a:solidFill>
                    <a:schemeClr val="tx1"/>
                  </a:solidFill>
                </a:rPr>
                <a:t> consent</a:t>
              </a:r>
              <a:endParaRPr lang="en-GB" sz="1400" dirty="0">
                <a:solidFill>
                  <a:schemeClr val="tx1"/>
                </a:solidFill>
              </a:endParaRPr>
            </a:p>
          </p:txBody>
        </p:sp>
        <p:sp>
          <p:nvSpPr>
            <p:cNvPr id="23" name="Rectangle: Rounded Corners 22">
              <a:extLst>
                <a:ext uri="{FF2B5EF4-FFF2-40B4-BE49-F238E27FC236}">
                  <a16:creationId xmlns:a16="http://schemas.microsoft.com/office/drawing/2014/main" xmlns="" id="{F9A3C752-CAA7-4D40-9328-5C7816B831C2}"/>
                </a:ext>
              </a:extLst>
            </p:cNvPr>
            <p:cNvSpPr/>
            <p:nvPr/>
          </p:nvSpPr>
          <p:spPr>
            <a:xfrm>
              <a:off x="6232813" y="3791824"/>
              <a:ext cx="4906276" cy="1115736"/>
            </a:xfrm>
            <a:prstGeom prst="roundRect">
              <a:avLst/>
            </a:prstGeom>
            <a:noFill/>
            <a:ln w="1905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tx1"/>
                  </a:solidFill>
                </a:rPr>
                <a:t>Extensive highlights of the event on a “qualifying service” a necessary condition for </a:t>
              </a:r>
              <a:r>
                <a:rPr lang="en-US" sz="1400" dirty="0" err="1">
                  <a:solidFill>
                    <a:schemeClr val="tx1"/>
                  </a:solidFill>
                </a:rPr>
                <a:t>Ofcom’s</a:t>
              </a:r>
              <a:r>
                <a:rPr lang="en-US" sz="1400" dirty="0">
                  <a:solidFill>
                    <a:schemeClr val="tx1"/>
                  </a:solidFill>
                </a:rPr>
                <a:t> consent</a:t>
              </a:r>
              <a:endParaRPr lang="en-GB" sz="1400" dirty="0">
                <a:solidFill>
                  <a:schemeClr val="tx1"/>
                </a:solidFill>
              </a:endParaRPr>
            </a:p>
          </p:txBody>
        </p:sp>
      </p:grpSp>
      <p:sp>
        <p:nvSpPr>
          <p:cNvPr id="24" name="Content Placeholder 2">
            <a:extLst>
              <a:ext uri="{FF2B5EF4-FFF2-40B4-BE49-F238E27FC236}">
                <a16:creationId xmlns:a16="http://schemas.microsoft.com/office/drawing/2014/main" xmlns="" id="{9F6E6079-8370-4F88-9899-87E486BAD904}"/>
              </a:ext>
            </a:extLst>
          </p:cNvPr>
          <p:cNvSpPr txBox="1">
            <a:spLocks/>
          </p:cNvSpPr>
          <p:nvPr/>
        </p:nvSpPr>
        <p:spPr>
          <a:xfrm>
            <a:off x="926316" y="2855842"/>
            <a:ext cx="4893329" cy="3323016"/>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00" dirty="0"/>
              <a:t>The Olympic Games</a:t>
            </a:r>
          </a:p>
          <a:p>
            <a:r>
              <a:rPr lang="en-US" sz="1500" dirty="0"/>
              <a:t>The FIFA World Cup Finals Tournament</a:t>
            </a:r>
          </a:p>
          <a:p>
            <a:r>
              <a:rPr lang="en-US" sz="1500" dirty="0"/>
              <a:t>The European Football Championship Finals Tournament</a:t>
            </a:r>
          </a:p>
          <a:p>
            <a:r>
              <a:rPr lang="en-US" sz="1500" dirty="0"/>
              <a:t>The FA Cup Final</a:t>
            </a:r>
          </a:p>
          <a:p>
            <a:r>
              <a:rPr lang="en-US" sz="1500" dirty="0"/>
              <a:t>The Scottish FA Cup Final (in Scotland)</a:t>
            </a:r>
          </a:p>
          <a:p>
            <a:r>
              <a:rPr lang="en-US" sz="1500" dirty="0"/>
              <a:t>The Grand National</a:t>
            </a:r>
          </a:p>
          <a:p>
            <a:r>
              <a:rPr lang="en-US" sz="1500" dirty="0"/>
              <a:t>The Derby</a:t>
            </a:r>
          </a:p>
          <a:p>
            <a:r>
              <a:rPr lang="en-US" sz="1500" dirty="0"/>
              <a:t>The Wimbledon Tennis Finals</a:t>
            </a:r>
          </a:p>
          <a:p>
            <a:r>
              <a:rPr lang="en-US" sz="1500" dirty="0"/>
              <a:t>The Rugby League Challenge Cup Final</a:t>
            </a:r>
          </a:p>
          <a:p>
            <a:r>
              <a:rPr lang="en-US" sz="1500" dirty="0"/>
              <a:t>The Rugby World Cup Final</a:t>
            </a:r>
          </a:p>
        </p:txBody>
      </p:sp>
      <p:sp>
        <p:nvSpPr>
          <p:cNvPr id="26" name="Content Placeholder 2">
            <a:extLst>
              <a:ext uri="{FF2B5EF4-FFF2-40B4-BE49-F238E27FC236}">
                <a16:creationId xmlns:a16="http://schemas.microsoft.com/office/drawing/2014/main" xmlns="" id="{A742F8FC-9E19-4AAE-89EC-2ABC71865293}"/>
              </a:ext>
            </a:extLst>
          </p:cNvPr>
          <p:cNvSpPr txBox="1">
            <a:spLocks/>
          </p:cNvSpPr>
          <p:nvPr/>
        </p:nvSpPr>
        <p:spPr>
          <a:xfrm>
            <a:off x="6372354" y="2855842"/>
            <a:ext cx="4893329" cy="3323016"/>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500" dirty="0"/>
              <a:t>Cricket Test matches played in England</a:t>
            </a:r>
          </a:p>
          <a:p>
            <a:r>
              <a:rPr lang="en-US" sz="1500" dirty="0"/>
              <a:t>Non-Finals play in the Wimbledon Tournament</a:t>
            </a:r>
          </a:p>
          <a:p>
            <a:r>
              <a:rPr lang="en-US" sz="1500" dirty="0"/>
              <a:t>All other matches in the Rugby World Cup Finals</a:t>
            </a:r>
          </a:p>
          <a:p>
            <a:r>
              <a:rPr lang="en-US" sz="1500" dirty="0"/>
              <a:t>Six Nations Rugby matches involving home countries</a:t>
            </a:r>
          </a:p>
          <a:p>
            <a:r>
              <a:rPr lang="en-US" sz="1500" dirty="0"/>
              <a:t>The Commonwealth Games</a:t>
            </a:r>
          </a:p>
          <a:p>
            <a:r>
              <a:rPr lang="en-US" sz="1500" dirty="0"/>
              <a:t>The World Athletics Championship</a:t>
            </a:r>
          </a:p>
          <a:p>
            <a:r>
              <a:rPr lang="en-US" sz="1500" dirty="0"/>
              <a:t>The Cricket World Cup - the final, semi-finals and matches involving home nations' teams</a:t>
            </a:r>
          </a:p>
          <a:p>
            <a:r>
              <a:rPr lang="en-US" sz="1500" dirty="0"/>
              <a:t>The Ryder Cup</a:t>
            </a:r>
          </a:p>
          <a:p>
            <a:r>
              <a:rPr lang="en-US" sz="1500" dirty="0"/>
              <a:t>The Open Golf Championship</a:t>
            </a:r>
          </a:p>
        </p:txBody>
      </p:sp>
    </p:spTree>
    <p:extLst>
      <p:ext uri="{BB962C8B-B14F-4D97-AF65-F5344CB8AC3E}">
        <p14:creationId xmlns:p14="http://schemas.microsoft.com/office/powerpoint/2010/main" val="189214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3E21EA8-0074-404A-8978-653ACA5C1D28}"/>
              </a:ext>
            </a:extLst>
          </p:cNvPr>
          <p:cNvSpPr>
            <a:spLocks noGrp="1"/>
          </p:cNvSpPr>
          <p:nvPr>
            <p:ph type="title"/>
          </p:nvPr>
        </p:nvSpPr>
        <p:spPr/>
        <p:txBody>
          <a:bodyPr/>
          <a:lstStyle/>
          <a:p>
            <a:r>
              <a:rPr lang="en-US" dirty="0"/>
              <a:t>What are Qualifying Services?</a:t>
            </a:r>
            <a:endParaRPr lang="en-GB" dirty="0"/>
          </a:p>
        </p:txBody>
      </p:sp>
      <p:grpSp>
        <p:nvGrpSpPr>
          <p:cNvPr id="25" name="Group 24">
            <a:extLst>
              <a:ext uri="{FF2B5EF4-FFF2-40B4-BE49-F238E27FC236}">
                <a16:creationId xmlns:a16="http://schemas.microsoft.com/office/drawing/2014/main" xmlns="" id="{842EA729-416F-44AD-90A4-FAA781EB41FF}"/>
              </a:ext>
            </a:extLst>
          </p:cNvPr>
          <p:cNvGrpSpPr/>
          <p:nvPr/>
        </p:nvGrpSpPr>
        <p:grpSpPr>
          <a:xfrm>
            <a:off x="885954" y="3205215"/>
            <a:ext cx="4933691" cy="561599"/>
            <a:chOff x="0" y="1351282"/>
            <a:chExt cx="10447506" cy="561599"/>
          </a:xfrm>
          <a:solidFill>
            <a:schemeClr val="accent1"/>
          </a:solidFill>
        </p:grpSpPr>
        <p:sp>
          <p:nvSpPr>
            <p:cNvPr id="27" name="Rectangle: Rounded Corners 26">
              <a:extLst>
                <a:ext uri="{FF2B5EF4-FFF2-40B4-BE49-F238E27FC236}">
                  <a16:creationId xmlns:a16="http://schemas.microsoft.com/office/drawing/2014/main" xmlns="" id="{6592FB89-C581-48BA-8E99-D4691CDCBD36}"/>
                </a:ext>
              </a:extLst>
            </p:cNvPr>
            <p:cNvSpPr/>
            <p:nvPr/>
          </p:nvSpPr>
          <p:spPr>
            <a:xfrm>
              <a:off x="0" y="1351282"/>
              <a:ext cx="10447506" cy="56159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8" name="Rectangle: Rounded Corners 4">
              <a:extLst>
                <a:ext uri="{FF2B5EF4-FFF2-40B4-BE49-F238E27FC236}">
                  <a16:creationId xmlns:a16="http://schemas.microsoft.com/office/drawing/2014/main" xmlns="" id="{9CFB3F54-F426-45A0-8637-C127AEF7CC6F}"/>
                </a:ext>
              </a:extLst>
            </p:cNvPr>
            <p:cNvSpPr txBox="1"/>
            <p:nvPr/>
          </p:nvSpPr>
          <p:spPr>
            <a:xfrm>
              <a:off x="27415" y="1378697"/>
              <a:ext cx="10392676" cy="5067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066800">
                <a:lnSpc>
                  <a:spcPct val="90000"/>
                </a:lnSpc>
                <a:spcBef>
                  <a:spcPct val="0"/>
                </a:spcBef>
                <a:spcAft>
                  <a:spcPct val="35000"/>
                </a:spcAft>
                <a:buNone/>
              </a:pPr>
              <a:r>
                <a:rPr lang="en-US" sz="2000" kern="1200" dirty="0"/>
                <a:t>Received by </a:t>
              </a:r>
              <a:r>
                <a:rPr lang="en-US" sz="2000" b="1" kern="1200" dirty="0"/>
                <a:t>95% </a:t>
              </a:r>
              <a:r>
                <a:rPr lang="en-US" sz="2000" kern="1200" dirty="0"/>
                <a:t>of the UK population</a:t>
              </a:r>
              <a:endParaRPr lang="en-GB" sz="2000" kern="1200" dirty="0"/>
            </a:p>
          </p:txBody>
        </p:sp>
      </p:grpSp>
      <p:grpSp>
        <p:nvGrpSpPr>
          <p:cNvPr id="29" name="Group 28">
            <a:extLst>
              <a:ext uri="{FF2B5EF4-FFF2-40B4-BE49-F238E27FC236}">
                <a16:creationId xmlns:a16="http://schemas.microsoft.com/office/drawing/2014/main" xmlns="" id="{88440453-8433-4213-AB5D-F0C80EC757A1}"/>
              </a:ext>
            </a:extLst>
          </p:cNvPr>
          <p:cNvGrpSpPr/>
          <p:nvPr/>
        </p:nvGrpSpPr>
        <p:grpSpPr>
          <a:xfrm>
            <a:off x="6372354" y="3205215"/>
            <a:ext cx="4933691" cy="561599"/>
            <a:chOff x="0" y="1351282"/>
            <a:chExt cx="10447506" cy="561599"/>
          </a:xfrm>
          <a:solidFill>
            <a:schemeClr val="accent2"/>
          </a:solidFill>
        </p:grpSpPr>
        <p:sp>
          <p:nvSpPr>
            <p:cNvPr id="30" name="Rectangle: Rounded Corners 29">
              <a:extLst>
                <a:ext uri="{FF2B5EF4-FFF2-40B4-BE49-F238E27FC236}">
                  <a16:creationId xmlns:a16="http://schemas.microsoft.com/office/drawing/2014/main" xmlns="" id="{3494EB54-292A-461F-90AF-424E350F3C11}"/>
                </a:ext>
              </a:extLst>
            </p:cNvPr>
            <p:cNvSpPr/>
            <p:nvPr/>
          </p:nvSpPr>
          <p:spPr>
            <a:xfrm>
              <a:off x="0" y="1351282"/>
              <a:ext cx="10447506" cy="56159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1" name="Rectangle: Rounded Corners 4">
              <a:extLst>
                <a:ext uri="{FF2B5EF4-FFF2-40B4-BE49-F238E27FC236}">
                  <a16:creationId xmlns:a16="http://schemas.microsoft.com/office/drawing/2014/main" xmlns="" id="{58EBF1F4-BE76-4615-8C93-443676EB05D3}"/>
                </a:ext>
              </a:extLst>
            </p:cNvPr>
            <p:cNvSpPr txBox="1"/>
            <p:nvPr/>
          </p:nvSpPr>
          <p:spPr>
            <a:xfrm>
              <a:off x="27415" y="1378697"/>
              <a:ext cx="10392676" cy="5067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066800">
                <a:lnSpc>
                  <a:spcPct val="90000"/>
                </a:lnSpc>
                <a:spcBef>
                  <a:spcPct val="0"/>
                </a:spcBef>
                <a:spcAft>
                  <a:spcPct val="35000"/>
                </a:spcAft>
                <a:buNone/>
              </a:pPr>
              <a:r>
                <a:rPr lang="en-US" sz="2000" kern="1200" dirty="0"/>
                <a:t>Available on a </a:t>
              </a:r>
              <a:r>
                <a:rPr lang="en-US" sz="2000" b="1" kern="1200" dirty="0"/>
                <a:t>Free-to-Air </a:t>
              </a:r>
              <a:r>
                <a:rPr lang="en-US" sz="2000" kern="1200" dirty="0"/>
                <a:t>basis</a:t>
              </a:r>
              <a:endParaRPr lang="en-GB" sz="2000" kern="1200" dirty="0"/>
            </a:p>
          </p:txBody>
        </p:sp>
      </p:grpSp>
      <p:sp>
        <p:nvSpPr>
          <p:cNvPr id="4" name="Rectangle 3">
            <a:extLst>
              <a:ext uri="{FF2B5EF4-FFF2-40B4-BE49-F238E27FC236}">
                <a16:creationId xmlns:a16="http://schemas.microsoft.com/office/drawing/2014/main" xmlns="" id="{B16A64DC-5E4D-4013-8F6C-A6C2C697D336}"/>
              </a:ext>
            </a:extLst>
          </p:cNvPr>
          <p:cNvSpPr/>
          <p:nvPr/>
        </p:nvSpPr>
        <p:spPr>
          <a:xfrm>
            <a:off x="4061717" y="1391802"/>
            <a:ext cx="4068566" cy="10154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ysClr val="windowText" lastClr="000000"/>
                </a:solidFill>
              </a:rPr>
              <a:t>Criteria for the selection of</a:t>
            </a:r>
          </a:p>
          <a:p>
            <a:pPr algn="ctr"/>
            <a:r>
              <a:rPr lang="en-US" sz="2400" b="1" dirty="0">
                <a:solidFill>
                  <a:sysClr val="windowText" lastClr="000000"/>
                </a:solidFill>
              </a:rPr>
              <a:t>Qualifying Services</a:t>
            </a:r>
            <a:endParaRPr lang="en-GB" sz="2400" b="1" dirty="0">
              <a:solidFill>
                <a:sysClr val="windowText" lastClr="000000"/>
              </a:solidFill>
            </a:endParaRPr>
          </a:p>
        </p:txBody>
      </p:sp>
      <p:sp>
        <p:nvSpPr>
          <p:cNvPr id="8" name="Arrow: Right 7">
            <a:extLst>
              <a:ext uri="{FF2B5EF4-FFF2-40B4-BE49-F238E27FC236}">
                <a16:creationId xmlns:a16="http://schemas.microsoft.com/office/drawing/2014/main" xmlns="" id="{4EC14F65-8F93-45DC-8439-AB59A51B8061}"/>
              </a:ext>
            </a:extLst>
          </p:cNvPr>
          <p:cNvSpPr/>
          <p:nvPr/>
        </p:nvSpPr>
        <p:spPr>
          <a:xfrm rot="1751228">
            <a:off x="6436004" y="2578016"/>
            <a:ext cx="858676" cy="431514"/>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xmlns="" id="{F012910C-74E4-41F9-9C01-25DE351F151D}"/>
              </a:ext>
            </a:extLst>
          </p:cNvPr>
          <p:cNvSpPr/>
          <p:nvPr/>
        </p:nvSpPr>
        <p:spPr>
          <a:xfrm rot="19848772" flipH="1">
            <a:off x="4794170" y="2589275"/>
            <a:ext cx="858676" cy="431514"/>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9" name="Diagram 8">
            <a:extLst>
              <a:ext uri="{FF2B5EF4-FFF2-40B4-BE49-F238E27FC236}">
                <a16:creationId xmlns:a16="http://schemas.microsoft.com/office/drawing/2014/main" xmlns="" id="{B03006A0-11F7-4721-83D3-80C6879078EE}"/>
              </a:ext>
            </a:extLst>
          </p:cNvPr>
          <p:cNvGraphicFramePr/>
          <p:nvPr>
            <p:extLst>
              <p:ext uri="{D42A27DB-BD31-4B8C-83A1-F6EECF244321}">
                <p14:modId xmlns:p14="http://schemas.microsoft.com/office/powerpoint/2010/main" val="3967309859"/>
              </p:ext>
            </p:extLst>
          </p:nvPr>
        </p:nvGraphicFramePr>
        <p:xfrm>
          <a:off x="431515" y="4195744"/>
          <a:ext cx="11301573" cy="194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Rectangle 33">
            <a:extLst>
              <a:ext uri="{FF2B5EF4-FFF2-40B4-BE49-F238E27FC236}">
                <a16:creationId xmlns:a16="http://schemas.microsoft.com/office/drawing/2014/main" xmlns="" id="{396E67BB-5890-486A-A9C4-F3B18C1FC23B}"/>
              </a:ext>
            </a:extLst>
          </p:cNvPr>
          <p:cNvSpPr/>
          <p:nvPr/>
        </p:nvSpPr>
        <p:spPr>
          <a:xfrm>
            <a:off x="9983970" y="3926395"/>
            <a:ext cx="1744615" cy="10154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solidFill>
                  <a:sysClr val="windowText" lastClr="000000"/>
                </a:solidFill>
              </a:rPr>
              <a:t>Added in 2019</a:t>
            </a:r>
            <a:endParaRPr lang="en-GB" sz="2400" b="1" i="1" dirty="0">
              <a:solidFill>
                <a:sysClr val="windowText" lastClr="000000"/>
              </a:solidFill>
            </a:endParaRPr>
          </a:p>
        </p:txBody>
      </p:sp>
    </p:spTree>
    <p:extLst>
      <p:ext uri="{BB962C8B-B14F-4D97-AF65-F5344CB8AC3E}">
        <p14:creationId xmlns:p14="http://schemas.microsoft.com/office/powerpoint/2010/main" val="359322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7896EFF-CA1B-47AC-BC40-8517F991B0B5}"/>
              </a:ext>
            </a:extLst>
          </p:cNvPr>
          <p:cNvSpPr>
            <a:spLocks noGrp="1"/>
          </p:cNvSpPr>
          <p:nvPr>
            <p:ph type="body" sz="quarter" idx="11"/>
          </p:nvPr>
        </p:nvSpPr>
        <p:spPr/>
        <p:txBody>
          <a:bodyPr/>
          <a:lstStyle/>
          <a:p>
            <a:r>
              <a:rPr lang="en-GB" dirty="0"/>
              <a:t>A quick look at the data</a:t>
            </a:r>
          </a:p>
        </p:txBody>
      </p:sp>
    </p:spTree>
    <p:extLst>
      <p:ext uri="{BB962C8B-B14F-4D97-AF65-F5344CB8AC3E}">
        <p14:creationId xmlns:p14="http://schemas.microsoft.com/office/powerpoint/2010/main" val="136901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AA41ED71-E75B-499B-8751-E220E597A15B}"/>
              </a:ext>
            </a:extLst>
          </p:cNvPr>
          <p:cNvGraphicFramePr>
            <a:graphicFrameLocks noGrp="1"/>
          </p:cNvGraphicFramePr>
          <p:nvPr>
            <p:ph idx="1"/>
            <p:extLst>
              <p:ext uri="{D42A27DB-BD31-4B8C-83A1-F6EECF244321}">
                <p14:modId xmlns:p14="http://schemas.microsoft.com/office/powerpoint/2010/main" val="3895231549"/>
              </p:ext>
            </p:extLst>
          </p:nvPr>
        </p:nvGraphicFramePr>
        <p:xfrm>
          <a:off x="609600" y="1481138"/>
          <a:ext cx="10972800" cy="478903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xmlns="" id="{9A6A4053-52F7-4614-90E0-6CA3149A4780}"/>
              </a:ext>
            </a:extLst>
          </p:cNvPr>
          <p:cNvSpPr>
            <a:spLocks noGrp="1"/>
          </p:cNvSpPr>
          <p:nvPr>
            <p:ph type="title"/>
          </p:nvPr>
        </p:nvSpPr>
        <p:spPr/>
        <p:txBody>
          <a:bodyPr/>
          <a:lstStyle/>
          <a:p>
            <a:r>
              <a:rPr lang="en-US" dirty="0"/>
              <a:t>Listed Events already include some of the most popular sporting events in the UK</a:t>
            </a:r>
            <a:endParaRPr lang="en-GB" dirty="0"/>
          </a:p>
        </p:txBody>
      </p:sp>
      <p:sp>
        <p:nvSpPr>
          <p:cNvPr id="7" name="TextBox 6">
            <a:extLst>
              <a:ext uri="{FF2B5EF4-FFF2-40B4-BE49-F238E27FC236}">
                <a16:creationId xmlns:a16="http://schemas.microsoft.com/office/drawing/2014/main" xmlns="" id="{BC9057C0-DCBC-4AE1-95F7-88A8D7704B7A}"/>
              </a:ext>
            </a:extLst>
          </p:cNvPr>
          <p:cNvSpPr txBox="1"/>
          <p:nvPr/>
        </p:nvSpPr>
        <p:spPr>
          <a:xfrm>
            <a:off x="8362765" y="6167254"/>
            <a:ext cx="3161757" cy="215444"/>
          </a:xfrm>
          <a:prstGeom prst="rect">
            <a:avLst/>
          </a:prstGeom>
          <a:noFill/>
        </p:spPr>
        <p:txBody>
          <a:bodyPr wrap="square" rtlCol="0">
            <a:spAutoFit/>
          </a:bodyPr>
          <a:lstStyle/>
          <a:p>
            <a:pPr algn="r"/>
            <a:r>
              <a:rPr lang="en-GB" sz="800" i="1" dirty="0"/>
              <a:t>Source: Ampere Consumer 2021; 4,000 respondents, 18-64</a:t>
            </a:r>
            <a:endParaRPr lang="en-US" sz="800" i="1" dirty="0"/>
          </a:p>
        </p:txBody>
      </p:sp>
    </p:spTree>
    <p:extLst>
      <p:ext uri="{BB962C8B-B14F-4D97-AF65-F5344CB8AC3E}">
        <p14:creationId xmlns:p14="http://schemas.microsoft.com/office/powerpoint/2010/main" val="13788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AA41ED71-E75B-499B-8751-E220E597A15B}"/>
              </a:ext>
            </a:extLst>
          </p:cNvPr>
          <p:cNvGraphicFramePr>
            <a:graphicFrameLocks noGrp="1"/>
          </p:cNvGraphicFramePr>
          <p:nvPr>
            <p:ph idx="1"/>
            <p:extLst>
              <p:ext uri="{D42A27DB-BD31-4B8C-83A1-F6EECF244321}">
                <p14:modId xmlns:p14="http://schemas.microsoft.com/office/powerpoint/2010/main" val="1241666485"/>
              </p:ext>
            </p:extLst>
          </p:nvPr>
        </p:nvGraphicFramePr>
        <p:xfrm>
          <a:off x="609600" y="1481138"/>
          <a:ext cx="10972800" cy="478903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xmlns="" id="{9A6A4053-52F7-4614-90E0-6CA3149A4780}"/>
              </a:ext>
            </a:extLst>
          </p:cNvPr>
          <p:cNvSpPr>
            <a:spLocks noGrp="1"/>
          </p:cNvSpPr>
          <p:nvPr>
            <p:ph type="title"/>
          </p:nvPr>
        </p:nvSpPr>
        <p:spPr/>
        <p:txBody>
          <a:bodyPr/>
          <a:lstStyle/>
          <a:p>
            <a:r>
              <a:rPr lang="en-US" dirty="0"/>
              <a:t>Listed Events regulation affects consumers’ expectations of what sports should be paid for </a:t>
            </a:r>
            <a:endParaRPr lang="en-GB" dirty="0"/>
          </a:p>
        </p:txBody>
      </p:sp>
      <p:sp>
        <p:nvSpPr>
          <p:cNvPr id="7" name="TextBox 6">
            <a:extLst>
              <a:ext uri="{FF2B5EF4-FFF2-40B4-BE49-F238E27FC236}">
                <a16:creationId xmlns:a16="http://schemas.microsoft.com/office/drawing/2014/main" xmlns="" id="{BC9057C0-DCBC-4AE1-95F7-88A8D7704B7A}"/>
              </a:ext>
            </a:extLst>
          </p:cNvPr>
          <p:cNvSpPr txBox="1"/>
          <p:nvPr/>
        </p:nvSpPr>
        <p:spPr>
          <a:xfrm>
            <a:off x="8362765" y="6167254"/>
            <a:ext cx="3161757" cy="215444"/>
          </a:xfrm>
          <a:prstGeom prst="rect">
            <a:avLst/>
          </a:prstGeom>
          <a:noFill/>
        </p:spPr>
        <p:txBody>
          <a:bodyPr wrap="square" rtlCol="0">
            <a:spAutoFit/>
          </a:bodyPr>
          <a:lstStyle/>
          <a:p>
            <a:pPr algn="r"/>
            <a:r>
              <a:rPr lang="en-GB" sz="800" i="1" dirty="0"/>
              <a:t>Source: Ampere Consumer 2021; 4,000 respondents, 18-64</a:t>
            </a:r>
            <a:endParaRPr lang="en-US" sz="800" i="1" dirty="0"/>
          </a:p>
        </p:txBody>
      </p:sp>
      <p:pic>
        <p:nvPicPr>
          <p:cNvPr id="2" name="Picture 1">
            <a:extLst>
              <a:ext uri="{FF2B5EF4-FFF2-40B4-BE49-F238E27FC236}">
                <a16:creationId xmlns:a16="http://schemas.microsoft.com/office/drawing/2014/main" xmlns="" id="{1D2721A3-C1A2-4BF6-91BE-9AD865D3EF09}"/>
              </a:ext>
            </a:extLst>
          </p:cNvPr>
          <p:cNvPicPr>
            <a:picLocks noChangeAspect="1"/>
          </p:cNvPicPr>
          <p:nvPr/>
        </p:nvPicPr>
        <p:blipFill rotWithShape="1">
          <a:blip r:embed="rId3"/>
          <a:srcRect l="34157" t="9351" r="33958" b="84562"/>
          <a:stretch/>
        </p:blipFill>
        <p:spPr>
          <a:xfrm>
            <a:off x="4346510" y="2022315"/>
            <a:ext cx="3498980" cy="291678"/>
          </a:xfrm>
          <a:prstGeom prst="rect">
            <a:avLst/>
          </a:prstGeom>
        </p:spPr>
      </p:pic>
    </p:spTree>
    <p:extLst>
      <p:ext uri="{BB962C8B-B14F-4D97-AF65-F5344CB8AC3E}">
        <p14:creationId xmlns:p14="http://schemas.microsoft.com/office/powerpoint/2010/main" val="15411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A6A4053-52F7-4614-90E0-6CA3149A4780}"/>
              </a:ext>
            </a:extLst>
          </p:cNvPr>
          <p:cNvSpPr>
            <a:spLocks noGrp="1"/>
          </p:cNvSpPr>
          <p:nvPr>
            <p:ph type="title"/>
          </p:nvPr>
        </p:nvSpPr>
        <p:spPr/>
        <p:txBody>
          <a:bodyPr/>
          <a:lstStyle/>
          <a:p>
            <a:r>
              <a:rPr lang="en-US" dirty="0"/>
              <a:t>Differences in Listed Events regime highlight the impact on the sports rights market</a:t>
            </a:r>
            <a:endParaRPr lang="en-GB" dirty="0"/>
          </a:p>
        </p:txBody>
      </p:sp>
      <p:sp>
        <p:nvSpPr>
          <p:cNvPr id="7" name="TextBox 6">
            <a:extLst>
              <a:ext uri="{FF2B5EF4-FFF2-40B4-BE49-F238E27FC236}">
                <a16:creationId xmlns:a16="http://schemas.microsoft.com/office/drawing/2014/main" xmlns="" id="{BC9057C0-DCBC-4AE1-95F7-88A8D7704B7A}"/>
              </a:ext>
            </a:extLst>
          </p:cNvPr>
          <p:cNvSpPr txBox="1"/>
          <p:nvPr/>
        </p:nvSpPr>
        <p:spPr>
          <a:xfrm>
            <a:off x="8362765" y="6167254"/>
            <a:ext cx="3161757" cy="215444"/>
          </a:xfrm>
          <a:prstGeom prst="rect">
            <a:avLst/>
          </a:prstGeom>
          <a:noFill/>
        </p:spPr>
        <p:txBody>
          <a:bodyPr wrap="square" rtlCol="0">
            <a:spAutoFit/>
          </a:bodyPr>
          <a:lstStyle/>
          <a:p>
            <a:pPr algn="r"/>
            <a:r>
              <a:rPr lang="en-GB" sz="800" i="1" dirty="0"/>
              <a:t>Source: Ampere Consumer 2021; 16,000 respondents, 18-64</a:t>
            </a:r>
            <a:endParaRPr lang="en-US" sz="800" i="1" dirty="0"/>
          </a:p>
        </p:txBody>
      </p:sp>
      <p:graphicFrame>
        <p:nvGraphicFramePr>
          <p:cNvPr id="8" name="Table 8">
            <a:extLst>
              <a:ext uri="{FF2B5EF4-FFF2-40B4-BE49-F238E27FC236}">
                <a16:creationId xmlns:a16="http://schemas.microsoft.com/office/drawing/2014/main" xmlns="" id="{13BC1918-7CF9-47E3-AD46-2D00EBE772C7}"/>
              </a:ext>
            </a:extLst>
          </p:cNvPr>
          <p:cNvGraphicFramePr>
            <a:graphicFrameLocks noGrp="1"/>
          </p:cNvGraphicFramePr>
          <p:nvPr>
            <p:extLst>
              <p:ext uri="{D42A27DB-BD31-4B8C-83A1-F6EECF244321}">
                <p14:modId xmlns:p14="http://schemas.microsoft.com/office/powerpoint/2010/main" val="1039848044"/>
              </p:ext>
            </p:extLst>
          </p:nvPr>
        </p:nvGraphicFramePr>
        <p:xfrm>
          <a:off x="609600" y="1294547"/>
          <a:ext cx="10914920" cy="4896664"/>
        </p:xfrm>
        <a:graphic>
          <a:graphicData uri="http://schemas.openxmlformats.org/drawingml/2006/table">
            <a:tbl>
              <a:tblPr firstRow="1" firstCol="1" bandRow="1">
                <a:tableStyleId>{6E25E649-3F16-4E02-A733-19D2CDBF48F0}</a:tableStyleId>
              </a:tblPr>
              <a:tblGrid>
                <a:gridCol w="2182984">
                  <a:extLst>
                    <a:ext uri="{9D8B030D-6E8A-4147-A177-3AD203B41FA5}">
                      <a16:colId xmlns:a16="http://schemas.microsoft.com/office/drawing/2014/main" xmlns="" val="1989653472"/>
                    </a:ext>
                  </a:extLst>
                </a:gridCol>
                <a:gridCol w="2182984">
                  <a:extLst>
                    <a:ext uri="{9D8B030D-6E8A-4147-A177-3AD203B41FA5}">
                      <a16:colId xmlns:a16="http://schemas.microsoft.com/office/drawing/2014/main" xmlns="" val="2927259582"/>
                    </a:ext>
                  </a:extLst>
                </a:gridCol>
                <a:gridCol w="2182984">
                  <a:extLst>
                    <a:ext uri="{9D8B030D-6E8A-4147-A177-3AD203B41FA5}">
                      <a16:colId xmlns:a16="http://schemas.microsoft.com/office/drawing/2014/main" xmlns="" val="4228975105"/>
                    </a:ext>
                  </a:extLst>
                </a:gridCol>
                <a:gridCol w="2182984">
                  <a:extLst>
                    <a:ext uri="{9D8B030D-6E8A-4147-A177-3AD203B41FA5}">
                      <a16:colId xmlns:a16="http://schemas.microsoft.com/office/drawing/2014/main" xmlns="" val="1341349329"/>
                    </a:ext>
                  </a:extLst>
                </a:gridCol>
                <a:gridCol w="2182984">
                  <a:extLst>
                    <a:ext uri="{9D8B030D-6E8A-4147-A177-3AD203B41FA5}">
                      <a16:colId xmlns:a16="http://schemas.microsoft.com/office/drawing/2014/main" xmlns="" val="3539560690"/>
                    </a:ext>
                  </a:extLst>
                </a:gridCol>
              </a:tblGrid>
              <a:tr h="717554">
                <a:tc>
                  <a:txBody>
                    <a:bodyPr/>
                    <a:lstStyle/>
                    <a:p>
                      <a:pPr algn="ctr"/>
                      <a:r>
                        <a:rPr lang="en-US" sz="2000" u="sng" dirty="0"/>
                        <a:t>UEFA European Championships</a:t>
                      </a:r>
                      <a:endParaRPr lang="en-GB" sz="2000" u="sng" dirty="0"/>
                    </a:p>
                  </a:txBody>
                  <a:tcPr anchor="ctr"/>
                </a:tc>
                <a:tc>
                  <a:txBody>
                    <a:bodyPr/>
                    <a:lstStyle/>
                    <a:p>
                      <a:pPr algn="ctr"/>
                      <a:r>
                        <a:rPr lang="en-US" sz="2000" dirty="0"/>
                        <a:t>UK</a:t>
                      </a:r>
                      <a:endParaRPr lang="en-GB" sz="2000" dirty="0"/>
                    </a:p>
                  </a:txBody>
                  <a:tcPr anchor="ctr"/>
                </a:tc>
                <a:tc>
                  <a:txBody>
                    <a:bodyPr/>
                    <a:lstStyle/>
                    <a:p>
                      <a:pPr algn="ctr"/>
                      <a:r>
                        <a:rPr lang="en-US" sz="2000" dirty="0"/>
                        <a:t>Germany</a:t>
                      </a:r>
                      <a:endParaRPr lang="en-GB" sz="2000" dirty="0"/>
                    </a:p>
                  </a:txBody>
                  <a:tcPr anchor="ctr"/>
                </a:tc>
                <a:tc>
                  <a:txBody>
                    <a:bodyPr/>
                    <a:lstStyle/>
                    <a:p>
                      <a:pPr algn="ctr"/>
                      <a:r>
                        <a:rPr lang="en-US" sz="2000" dirty="0"/>
                        <a:t>France</a:t>
                      </a:r>
                      <a:endParaRPr lang="en-GB" sz="2000" dirty="0"/>
                    </a:p>
                  </a:txBody>
                  <a:tcPr anchor="ctr"/>
                </a:tc>
                <a:tc>
                  <a:txBody>
                    <a:bodyPr/>
                    <a:lstStyle/>
                    <a:p>
                      <a:pPr algn="ctr"/>
                      <a:r>
                        <a:rPr lang="en-US" sz="2000" dirty="0"/>
                        <a:t>Italy</a:t>
                      </a:r>
                      <a:endParaRPr lang="en-GB" sz="2000" dirty="0"/>
                    </a:p>
                  </a:txBody>
                  <a:tcPr anchor="ctr"/>
                </a:tc>
                <a:extLst>
                  <a:ext uri="{0D108BD9-81ED-4DB2-BD59-A6C34878D82A}">
                    <a16:rowId xmlns:a16="http://schemas.microsoft.com/office/drawing/2014/main" xmlns="" val="683444447"/>
                  </a:ext>
                </a:extLst>
              </a:tr>
              <a:tr h="717554">
                <a:tc>
                  <a:txBody>
                    <a:bodyPr/>
                    <a:lstStyle/>
                    <a:p>
                      <a:pPr algn="ctr"/>
                      <a:r>
                        <a:rPr lang="en-US" sz="2000" dirty="0"/>
                        <a:t>Interest Level</a:t>
                      </a:r>
                      <a:endParaRPr lang="en-GB" sz="2000" dirty="0"/>
                    </a:p>
                  </a:txBody>
                  <a:tcPr anchor="ctr"/>
                </a:tc>
                <a:tc>
                  <a:txBody>
                    <a:bodyPr/>
                    <a:lstStyle/>
                    <a:p>
                      <a:pPr algn="ctr"/>
                      <a:r>
                        <a:rPr lang="en-US" sz="2000" dirty="0"/>
                        <a:t>13.1%</a:t>
                      </a:r>
                      <a:endParaRPr lang="en-GB" sz="2000" dirty="0"/>
                    </a:p>
                  </a:txBody>
                  <a:tcPr anchor="ctr"/>
                </a:tc>
                <a:tc>
                  <a:txBody>
                    <a:bodyPr/>
                    <a:lstStyle/>
                    <a:p>
                      <a:pPr algn="ctr"/>
                      <a:r>
                        <a:rPr lang="en-US" sz="2000" dirty="0"/>
                        <a:t>20.1%</a:t>
                      </a:r>
                      <a:endParaRPr lang="en-GB" sz="2000" dirty="0"/>
                    </a:p>
                  </a:txBody>
                  <a:tcPr anchor="ctr"/>
                </a:tc>
                <a:tc>
                  <a:txBody>
                    <a:bodyPr/>
                    <a:lstStyle/>
                    <a:p>
                      <a:pPr algn="ctr"/>
                      <a:r>
                        <a:rPr lang="en-US" sz="2000" dirty="0"/>
                        <a:t>14.9%</a:t>
                      </a:r>
                      <a:endParaRPr lang="en-GB" sz="2000" dirty="0"/>
                    </a:p>
                  </a:txBody>
                  <a:tcPr anchor="ctr"/>
                </a:tc>
                <a:tc>
                  <a:txBody>
                    <a:bodyPr/>
                    <a:lstStyle/>
                    <a:p>
                      <a:pPr algn="ctr"/>
                      <a:r>
                        <a:rPr lang="en-US" sz="2000" dirty="0"/>
                        <a:t>22.6%</a:t>
                      </a:r>
                      <a:endParaRPr lang="en-GB" sz="2000" dirty="0"/>
                    </a:p>
                  </a:txBody>
                  <a:tcPr anchor="ctr"/>
                </a:tc>
                <a:extLst>
                  <a:ext uri="{0D108BD9-81ED-4DB2-BD59-A6C34878D82A}">
                    <a16:rowId xmlns:a16="http://schemas.microsoft.com/office/drawing/2014/main" xmlns="" val="4109176711"/>
                  </a:ext>
                </a:extLst>
              </a:tr>
              <a:tr h="717554">
                <a:tc>
                  <a:txBody>
                    <a:bodyPr/>
                    <a:lstStyle/>
                    <a:p>
                      <a:pPr algn="ctr"/>
                      <a:r>
                        <a:rPr lang="en-US" sz="2000" dirty="0"/>
                        <a:t>Listed Events Regulation</a:t>
                      </a:r>
                      <a:endParaRPr lang="en-GB" sz="2000" dirty="0"/>
                    </a:p>
                  </a:txBody>
                  <a:tcPr anchor="ctr"/>
                </a:tc>
                <a:tc>
                  <a:txBody>
                    <a:bodyPr/>
                    <a:lstStyle/>
                    <a:p>
                      <a:pPr algn="ctr"/>
                      <a:r>
                        <a:rPr lang="en-US" sz="1600" dirty="0"/>
                        <a:t>Entire tournament to be shown FTA</a:t>
                      </a:r>
                      <a:endParaRPr lang="en-GB" sz="1600" dirty="0"/>
                    </a:p>
                  </a:txBody>
                  <a:tcPr anchor="ctr"/>
                </a:tc>
                <a:tc>
                  <a:txBody>
                    <a:bodyPr/>
                    <a:lstStyle/>
                    <a:p>
                      <a:pPr algn="ctr"/>
                      <a:r>
                        <a:rPr lang="en-US" sz="1600" dirty="0"/>
                        <a:t>Germany games, opening match, semi-finals and final</a:t>
                      </a:r>
                      <a:endParaRPr lang="en-GB" sz="1600" dirty="0"/>
                    </a:p>
                  </a:txBody>
                  <a:tcPr anchor="ctr"/>
                </a:tc>
                <a:tc>
                  <a:txBody>
                    <a:bodyPr/>
                    <a:lstStyle/>
                    <a:p>
                      <a:pPr algn="ctr"/>
                      <a:r>
                        <a:rPr lang="en-US" sz="1600" dirty="0"/>
                        <a:t>Semi-finals and final</a:t>
                      </a:r>
                      <a:endParaRPr lang="en-GB" sz="1600" dirty="0"/>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dirty="0"/>
                        <a:t>Italy games and final</a:t>
                      </a:r>
                      <a:endParaRPr lang="en-GB" sz="1600" dirty="0"/>
                    </a:p>
                  </a:txBody>
                  <a:tcPr anchor="ctr"/>
                </a:tc>
                <a:extLst>
                  <a:ext uri="{0D108BD9-81ED-4DB2-BD59-A6C34878D82A}">
                    <a16:rowId xmlns:a16="http://schemas.microsoft.com/office/drawing/2014/main" xmlns="" val="1424928211"/>
                  </a:ext>
                </a:extLst>
              </a:tr>
              <a:tr h="785898">
                <a:tc>
                  <a:txBody>
                    <a:bodyPr/>
                    <a:lstStyle/>
                    <a:p>
                      <a:pPr algn="ctr"/>
                      <a:r>
                        <a:rPr lang="en-US" sz="2000" dirty="0"/>
                        <a:t>Willingness to Pay</a:t>
                      </a:r>
                      <a:endParaRPr lang="en-GB" sz="2000" dirty="0"/>
                    </a:p>
                  </a:txBody>
                  <a:tcPr anchor="ctr"/>
                </a:tc>
                <a:tc>
                  <a:txBody>
                    <a:bodyPr/>
                    <a:lstStyle/>
                    <a:p>
                      <a:pPr algn="ctr"/>
                      <a:r>
                        <a:rPr lang="en-US" sz="2000" dirty="0"/>
                        <a:t>19.1%</a:t>
                      </a:r>
                      <a:endParaRPr lang="en-GB" sz="2000" dirty="0"/>
                    </a:p>
                  </a:txBody>
                  <a:tcPr anchor="ctr"/>
                </a:tc>
                <a:tc>
                  <a:txBody>
                    <a:bodyPr/>
                    <a:lstStyle/>
                    <a:p>
                      <a:pPr algn="ctr"/>
                      <a:r>
                        <a:rPr lang="en-US" sz="2000" dirty="0"/>
                        <a:t>15.4%</a:t>
                      </a:r>
                      <a:endParaRPr lang="en-GB" sz="2000" dirty="0"/>
                    </a:p>
                  </a:txBody>
                  <a:tcPr anchor="ctr"/>
                </a:tc>
                <a:tc>
                  <a:txBody>
                    <a:bodyPr/>
                    <a:lstStyle/>
                    <a:p>
                      <a:pPr algn="ctr"/>
                      <a:r>
                        <a:rPr lang="en-US" sz="2000" dirty="0"/>
                        <a:t>22.1%</a:t>
                      </a:r>
                      <a:endParaRPr lang="en-GB" sz="2000" dirty="0"/>
                    </a:p>
                  </a:txBody>
                  <a:tcPr anchor="ctr"/>
                </a:tc>
                <a:tc>
                  <a:txBody>
                    <a:bodyPr/>
                    <a:lstStyle/>
                    <a:p>
                      <a:pPr algn="ctr"/>
                      <a:r>
                        <a:rPr lang="en-US" sz="2000" dirty="0"/>
                        <a:t>22.6%</a:t>
                      </a:r>
                      <a:endParaRPr lang="en-GB" sz="2000" dirty="0"/>
                    </a:p>
                  </a:txBody>
                  <a:tcPr anchor="ctr"/>
                </a:tc>
                <a:extLst>
                  <a:ext uri="{0D108BD9-81ED-4DB2-BD59-A6C34878D82A}">
                    <a16:rowId xmlns:a16="http://schemas.microsoft.com/office/drawing/2014/main" xmlns="" val="4152564623"/>
                  </a:ext>
                </a:extLst>
              </a:tr>
              <a:tr h="785898">
                <a:tc>
                  <a:txBody>
                    <a:bodyPr/>
                    <a:lstStyle/>
                    <a:p>
                      <a:pPr algn="ctr"/>
                      <a:r>
                        <a:rPr lang="en-US" sz="2000" dirty="0"/>
                        <a:t>Broadcaster</a:t>
                      </a:r>
                      <a:endParaRPr lang="en-GB" sz="2000" dirty="0"/>
                    </a:p>
                  </a:txBody>
                  <a:tcPr anchor="ctr"/>
                </a:tc>
                <a:tc>
                  <a:txBody>
                    <a:bodyPr/>
                    <a:lstStyle/>
                    <a:p>
                      <a:pPr algn="ctr"/>
                      <a:r>
                        <a:rPr lang="en-US" sz="1600" dirty="0"/>
                        <a:t>BBC / ITV</a:t>
                      </a:r>
                    </a:p>
                    <a:p>
                      <a:pPr algn="ctr"/>
                      <a:r>
                        <a:rPr lang="en-US" sz="1600" dirty="0"/>
                        <a:t>(FTA PSB / Commercial Broadcaster)</a:t>
                      </a:r>
                      <a:endParaRPr lang="en-GB" sz="1600" dirty="0"/>
                    </a:p>
                  </a:txBody>
                  <a:tcPr anchor="ctr"/>
                </a:tc>
                <a:tc>
                  <a:txBody>
                    <a:bodyPr/>
                    <a:lstStyle/>
                    <a:p>
                      <a:pPr algn="ctr"/>
                      <a:r>
                        <a:rPr lang="en-US" sz="1600" dirty="0"/>
                        <a:t>ARD / ZDF</a:t>
                      </a:r>
                    </a:p>
                    <a:p>
                      <a:pPr algn="ctr"/>
                      <a:r>
                        <a:rPr lang="en-US" sz="1600" dirty="0"/>
                        <a:t>(FTA PSB)</a:t>
                      </a:r>
                      <a:endParaRPr lang="en-GB" sz="1600" dirty="0"/>
                    </a:p>
                  </a:txBody>
                  <a:tcPr anchor="ctr"/>
                </a:tc>
                <a:tc>
                  <a:txBody>
                    <a:bodyPr/>
                    <a:lstStyle/>
                    <a:p>
                      <a:pPr algn="ctr"/>
                      <a:r>
                        <a:rPr lang="en-US" sz="1600" dirty="0"/>
                        <a:t>TF1 / M6 / </a:t>
                      </a:r>
                      <a:r>
                        <a:rPr lang="en-US" sz="1600" dirty="0" err="1"/>
                        <a:t>beIN</a:t>
                      </a:r>
                      <a:endParaRPr lang="en-US" sz="1600" dirty="0"/>
                    </a:p>
                    <a:p>
                      <a:pPr algn="ctr"/>
                      <a:r>
                        <a:rPr lang="en-US" sz="1600" dirty="0"/>
                        <a:t>(Commercial Broadcaster / Pay-TV Channel)</a:t>
                      </a:r>
                      <a:endParaRPr lang="en-GB" sz="1600" dirty="0"/>
                    </a:p>
                  </a:txBody>
                  <a:tcPr anchor="ctr"/>
                </a:tc>
                <a:tc>
                  <a:txBody>
                    <a:bodyPr/>
                    <a:lstStyle/>
                    <a:p>
                      <a:pPr algn="ctr"/>
                      <a:r>
                        <a:rPr lang="en-US" sz="1600" dirty="0"/>
                        <a:t>RAI / Sky (FTA PSB / Pay-TV Channel)</a:t>
                      </a:r>
                      <a:endParaRPr lang="en-GB" sz="1600" dirty="0"/>
                    </a:p>
                  </a:txBody>
                  <a:tcPr anchor="ctr"/>
                </a:tc>
                <a:extLst>
                  <a:ext uri="{0D108BD9-81ED-4DB2-BD59-A6C34878D82A}">
                    <a16:rowId xmlns:a16="http://schemas.microsoft.com/office/drawing/2014/main" xmlns="" val="2020535316"/>
                  </a:ext>
                </a:extLst>
              </a:tr>
              <a:tr h="785898">
                <a:tc>
                  <a:txBody>
                    <a:bodyPr/>
                    <a:lstStyle/>
                    <a:p>
                      <a:pPr algn="ctr"/>
                      <a:r>
                        <a:rPr lang="en-US" sz="2000" dirty="0"/>
                        <a:t>Contract Value</a:t>
                      </a:r>
                      <a:endParaRPr lang="en-GB" sz="2000" dirty="0"/>
                    </a:p>
                  </a:txBody>
                  <a:tcPr anchor="ctr"/>
                </a:tc>
                <a:tc>
                  <a:txBody>
                    <a:bodyPr/>
                    <a:lstStyle/>
                    <a:p>
                      <a:pPr algn="ctr"/>
                      <a:r>
                        <a:rPr lang="en-US" sz="2000" dirty="0"/>
                        <a:t>€175m</a:t>
                      </a:r>
                    </a:p>
                    <a:p>
                      <a:pPr algn="ctr"/>
                      <a:r>
                        <a:rPr lang="en-US" sz="1800" i="1" dirty="0"/>
                        <a:t>(estimated)</a:t>
                      </a:r>
                      <a:endParaRPr lang="en-GB" sz="1800" i="1" dirty="0"/>
                    </a:p>
                  </a:txBody>
                  <a:tcPr anchor="ctr"/>
                </a:tc>
                <a:tc>
                  <a:txBody>
                    <a:bodyPr/>
                    <a:lstStyle/>
                    <a:p>
                      <a:pPr algn="ctr"/>
                      <a:r>
                        <a:rPr lang="en-US" sz="2000" dirty="0"/>
                        <a:t>€150m</a:t>
                      </a:r>
                      <a:endParaRPr lang="en-GB" sz="2000" dirty="0"/>
                    </a:p>
                  </a:txBody>
                  <a:tcPr anchor="ctr"/>
                </a:tc>
                <a:tc>
                  <a:txBody>
                    <a:bodyPr/>
                    <a:lstStyle/>
                    <a:p>
                      <a:pPr algn="ctr"/>
                      <a:r>
                        <a:rPr lang="en-US" sz="2000" dirty="0"/>
                        <a:t>€85m</a:t>
                      </a:r>
                      <a:endParaRPr lang="en-GB" sz="2000" dirty="0"/>
                    </a:p>
                  </a:txBody>
                  <a:tcPr anchor="ctr"/>
                </a:tc>
                <a:tc>
                  <a:txBody>
                    <a:bodyPr/>
                    <a:lstStyle/>
                    <a:p>
                      <a:pPr algn="ctr"/>
                      <a:r>
                        <a:rPr lang="en-US" sz="2000" dirty="0"/>
                        <a:t>€110m</a:t>
                      </a:r>
                      <a:endParaRPr lang="en-GB" sz="2000" dirty="0"/>
                    </a:p>
                  </a:txBody>
                  <a:tcPr anchor="ctr"/>
                </a:tc>
                <a:extLst>
                  <a:ext uri="{0D108BD9-81ED-4DB2-BD59-A6C34878D82A}">
                    <a16:rowId xmlns:a16="http://schemas.microsoft.com/office/drawing/2014/main" xmlns="" val="3029011016"/>
                  </a:ext>
                </a:extLst>
              </a:tr>
            </a:tbl>
          </a:graphicData>
        </a:graphic>
      </p:graphicFrame>
    </p:spTree>
    <p:extLst>
      <p:ext uri="{BB962C8B-B14F-4D97-AF65-F5344CB8AC3E}">
        <p14:creationId xmlns:p14="http://schemas.microsoft.com/office/powerpoint/2010/main" val="25312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Ampere Colours">
      <a:dk1>
        <a:srgbClr val="4D4D4D"/>
      </a:dk1>
      <a:lt1>
        <a:sysClr val="window" lastClr="FFFFFF"/>
      </a:lt1>
      <a:dk2>
        <a:srgbClr val="1F497D"/>
      </a:dk2>
      <a:lt2>
        <a:srgbClr val="EEECE1"/>
      </a:lt2>
      <a:accent1>
        <a:srgbClr val="4CBED1"/>
      </a:accent1>
      <a:accent2>
        <a:srgbClr val="F47F2F"/>
      </a:accent2>
      <a:accent3>
        <a:srgbClr val="BFC1C1"/>
      </a:accent3>
      <a:accent4>
        <a:srgbClr val="F3EA26"/>
      </a:accent4>
      <a:accent5>
        <a:srgbClr val="76BFAD"/>
      </a:accent5>
      <a:accent6>
        <a:srgbClr val="20243E"/>
      </a:accent6>
      <a:hlink>
        <a:srgbClr val="EFC0DB"/>
      </a:hlink>
      <a:folHlink>
        <a:srgbClr val="9F3E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Custom</PresentationFormat>
  <Paragraphs>125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Who regulates Listed Events?</vt:lpstr>
      <vt:lpstr>What are Listed Events?</vt:lpstr>
      <vt:lpstr>What are Qualifying Services?</vt:lpstr>
      <vt:lpstr>PowerPoint Presentation</vt:lpstr>
      <vt:lpstr>Listed Events already include some of the most popular sporting events in the UK</vt:lpstr>
      <vt:lpstr>Listed Events regulation affects consumers’ expectations of what sports should be paid for </vt:lpstr>
      <vt:lpstr>Differences in Listed Events regime highlight the impact on the sports rights market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Roya Sanei</dc:creator>
  <cp:lastModifiedBy>Sophie Chalk</cp:lastModifiedBy>
  <cp:revision>130</cp:revision>
  <dcterms:created xsi:type="dcterms:W3CDTF">2020-01-13T10:57:59Z</dcterms:created>
  <dcterms:modified xsi:type="dcterms:W3CDTF">2021-11-23T18:18:26Z</dcterms:modified>
</cp:coreProperties>
</file>